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handoutMasterIdLst>
    <p:handoutMasterId r:id="rId43"/>
  </p:handoutMasterIdLst>
  <p:sldIdLst>
    <p:sldId id="257" r:id="rId2"/>
    <p:sldId id="265" r:id="rId3"/>
    <p:sldId id="300" r:id="rId4"/>
    <p:sldId id="301" r:id="rId5"/>
    <p:sldId id="260" r:id="rId6"/>
    <p:sldId id="261" r:id="rId7"/>
    <p:sldId id="262" r:id="rId8"/>
    <p:sldId id="303" r:id="rId9"/>
    <p:sldId id="263" r:id="rId10"/>
    <p:sldId id="264" r:id="rId11"/>
    <p:sldId id="29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96" r:id="rId23"/>
    <p:sldId id="277" r:id="rId24"/>
    <p:sldId id="297" r:id="rId25"/>
    <p:sldId id="279" r:id="rId26"/>
    <p:sldId id="302" r:id="rId27"/>
    <p:sldId id="280" r:id="rId28"/>
    <p:sldId id="298" r:id="rId29"/>
    <p:sldId id="282" r:id="rId30"/>
    <p:sldId id="283" r:id="rId31"/>
    <p:sldId id="284" r:id="rId32"/>
    <p:sldId id="285" r:id="rId33"/>
    <p:sldId id="286" r:id="rId34"/>
    <p:sldId id="287" r:id="rId35"/>
    <p:sldId id="299" r:id="rId36"/>
    <p:sldId id="289" r:id="rId37"/>
    <p:sldId id="290" r:id="rId38"/>
    <p:sldId id="291" r:id="rId39"/>
    <p:sldId id="292" r:id="rId40"/>
    <p:sldId id="29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397">
          <p15:clr>
            <a:srgbClr val="A4A3A4"/>
          </p15:clr>
        </p15:guide>
        <p15:guide id="3" pos="3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5IV1sTfydskHi7YHCGu+0RsX5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AE306-453D-4449-9DFA-979D1CAA77BD}" v="65" dt="2023-04-20T21:20:39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22" y="120"/>
      </p:cViewPr>
      <p:guideLst>
        <p:guide orient="horz" pos="1620"/>
        <p:guide pos="5397"/>
        <p:guide pos="3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vid Martinez Vargas" userId="c632008b-f998-4b6d-b45a-5c056b487435" providerId="ADAL" clId="{555AE306-453D-4449-9DFA-979D1CAA77BD}"/>
    <pc:docChg chg="undo custSel addSld modSld sldOrd">
      <pc:chgData name="Juan David Martinez Vargas" userId="c632008b-f998-4b6d-b45a-5c056b487435" providerId="ADAL" clId="{555AE306-453D-4449-9DFA-979D1CAA77BD}" dt="2023-04-17T17:13:32.707" v="529" actId="1076"/>
      <pc:docMkLst>
        <pc:docMk/>
      </pc:docMkLst>
      <pc:sldChg chg="modSp mod">
        <pc:chgData name="Juan David Martinez Vargas" userId="c632008b-f998-4b6d-b45a-5c056b487435" providerId="ADAL" clId="{555AE306-453D-4449-9DFA-979D1CAA77BD}" dt="2023-04-17T14:53:35.161" v="22" actId="20577"/>
        <pc:sldMkLst>
          <pc:docMk/>
          <pc:sldMk cId="0" sldId="257"/>
        </pc:sldMkLst>
        <pc:spChg chg="mod">
          <ac:chgData name="Juan David Martinez Vargas" userId="c632008b-f998-4b6d-b45a-5c056b487435" providerId="ADAL" clId="{555AE306-453D-4449-9DFA-979D1CAA77BD}" dt="2023-04-17T14:53:35.161" v="22" actId="20577"/>
          <ac:spMkLst>
            <pc:docMk/>
            <pc:sldMk cId="0" sldId="257"/>
            <ac:spMk id="2" creationId="{BBB2FD91-0CBF-50C9-B672-15AC8092F1DE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4:54:06.265" v="51" actId="6549"/>
        <pc:sldMkLst>
          <pc:docMk/>
          <pc:sldMk cId="0" sldId="265"/>
        </pc:sldMkLst>
        <pc:spChg chg="mod">
          <ac:chgData name="Juan David Martinez Vargas" userId="c632008b-f998-4b6d-b45a-5c056b487435" providerId="ADAL" clId="{555AE306-453D-4449-9DFA-979D1CAA77BD}" dt="2023-04-17T14:54:06.265" v="51" actId="6549"/>
          <ac:spMkLst>
            <pc:docMk/>
            <pc:sldMk cId="0" sldId="265"/>
            <ac:spMk id="140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6:58:28.072" v="448" actId="255"/>
        <pc:sldMkLst>
          <pc:docMk/>
          <pc:sldMk cId="0" sldId="267"/>
        </pc:sldMkLst>
        <pc:spChg chg="mod">
          <ac:chgData name="Juan David Martinez Vargas" userId="c632008b-f998-4b6d-b45a-5c056b487435" providerId="ADAL" clId="{555AE306-453D-4449-9DFA-979D1CAA77BD}" dt="2023-04-17T16:58:28.072" v="448" actId="255"/>
          <ac:spMkLst>
            <pc:docMk/>
            <pc:sldMk cId="0" sldId="267"/>
            <ac:spMk id="163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6:58:45.020" v="450" actId="2711"/>
        <pc:sldMkLst>
          <pc:docMk/>
          <pc:sldMk cId="0" sldId="268"/>
        </pc:sldMkLst>
        <pc:spChg chg="mod">
          <ac:chgData name="Juan David Martinez Vargas" userId="c632008b-f998-4b6d-b45a-5c056b487435" providerId="ADAL" clId="{555AE306-453D-4449-9DFA-979D1CAA77BD}" dt="2023-04-17T16:58:45.020" v="450" actId="2711"/>
          <ac:spMkLst>
            <pc:docMk/>
            <pc:sldMk cId="0" sldId="268"/>
            <ac:spMk id="172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7:11.604" v="497" actId="14100"/>
        <pc:sldMkLst>
          <pc:docMk/>
          <pc:sldMk cId="0" sldId="270"/>
        </pc:sldMkLst>
        <pc:spChg chg="mod">
          <ac:chgData name="Juan David Martinez Vargas" userId="c632008b-f998-4b6d-b45a-5c056b487435" providerId="ADAL" clId="{555AE306-453D-4449-9DFA-979D1CAA77BD}" dt="2023-04-17T17:07:11.604" v="497" actId="14100"/>
          <ac:spMkLst>
            <pc:docMk/>
            <pc:sldMk cId="0" sldId="270"/>
            <ac:spMk id="194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7:16.032" v="498" actId="14100"/>
        <pc:sldMkLst>
          <pc:docMk/>
          <pc:sldMk cId="0" sldId="271"/>
        </pc:sldMkLst>
        <pc:spChg chg="mod">
          <ac:chgData name="Juan David Martinez Vargas" userId="c632008b-f998-4b6d-b45a-5c056b487435" providerId="ADAL" clId="{555AE306-453D-4449-9DFA-979D1CAA77BD}" dt="2023-04-17T17:07:16.032" v="498" actId="14100"/>
          <ac:spMkLst>
            <pc:docMk/>
            <pc:sldMk cId="0" sldId="271"/>
            <ac:spMk id="204" creationId="{00000000-0000-0000-0000-000000000000}"/>
          </ac:spMkLst>
        </pc:spChg>
        <pc:spChg chg="mod">
          <ac:chgData name="Juan David Martinez Vargas" userId="c632008b-f998-4b6d-b45a-5c056b487435" providerId="ADAL" clId="{555AE306-453D-4449-9DFA-979D1CAA77BD}" dt="2023-04-17T16:59:36.499" v="454" actId="2711"/>
          <ac:spMkLst>
            <pc:docMk/>
            <pc:sldMk cId="0" sldId="271"/>
            <ac:spMk id="205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6:59:57.220" v="459" actId="207"/>
        <pc:sldMkLst>
          <pc:docMk/>
          <pc:sldMk cId="0" sldId="272"/>
        </pc:sldMkLst>
        <pc:spChg chg="mod">
          <ac:chgData name="Juan David Martinez Vargas" userId="c632008b-f998-4b6d-b45a-5c056b487435" providerId="ADAL" clId="{555AE306-453D-4449-9DFA-979D1CAA77BD}" dt="2023-04-17T16:59:57.220" v="459" actId="207"/>
          <ac:spMkLst>
            <pc:docMk/>
            <pc:sldMk cId="0" sldId="272"/>
            <ac:spMk id="218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0:21.830" v="463" actId="2711"/>
        <pc:sldMkLst>
          <pc:docMk/>
          <pc:sldMk cId="0" sldId="273"/>
        </pc:sldMkLst>
        <pc:spChg chg="mod">
          <ac:chgData name="Juan David Martinez Vargas" userId="c632008b-f998-4b6d-b45a-5c056b487435" providerId="ADAL" clId="{555AE306-453D-4449-9DFA-979D1CAA77BD}" dt="2023-04-17T17:00:21.830" v="463" actId="2711"/>
          <ac:spMkLst>
            <pc:docMk/>
            <pc:sldMk cId="0" sldId="273"/>
            <ac:spMk id="228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0:43.592" v="466" actId="207"/>
        <pc:sldMkLst>
          <pc:docMk/>
          <pc:sldMk cId="0" sldId="274"/>
        </pc:sldMkLst>
        <pc:spChg chg="mod">
          <ac:chgData name="Juan David Martinez Vargas" userId="c632008b-f998-4b6d-b45a-5c056b487435" providerId="ADAL" clId="{555AE306-453D-4449-9DFA-979D1CAA77BD}" dt="2023-04-17T17:00:43.592" v="466" actId="207"/>
          <ac:spMkLst>
            <pc:docMk/>
            <pc:sldMk cId="0" sldId="274"/>
            <ac:spMk id="237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1:47.130" v="472" actId="14100"/>
        <pc:sldMkLst>
          <pc:docMk/>
          <pc:sldMk cId="0" sldId="279"/>
        </pc:sldMkLst>
        <pc:spChg chg="mod">
          <ac:chgData name="Juan David Martinez Vargas" userId="c632008b-f998-4b6d-b45a-5c056b487435" providerId="ADAL" clId="{555AE306-453D-4449-9DFA-979D1CAA77BD}" dt="2023-04-17T17:01:47.130" v="472" actId="14100"/>
          <ac:spMkLst>
            <pc:docMk/>
            <pc:sldMk cId="0" sldId="279"/>
            <ac:spMk id="282" creationId="{00000000-0000-0000-0000-000000000000}"/>
          </ac:spMkLst>
        </pc:spChg>
        <pc:spChg chg="mod">
          <ac:chgData name="Juan David Martinez Vargas" userId="c632008b-f998-4b6d-b45a-5c056b487435" providerId="ADAL" clId="{555AE306-453D-4449-9DFA-979D1CAA77BD}" dt="2023-04-17T17:01:33.885" v="471" actId="255"/>
          <ac:spMkLst>
            <pc:docMk/>
            <pc:sldMk cId="0" sldId="279"/>
            <ac:spMk id="283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2:24.700" v="477" actId="2711"/>
        <pc:sldMkLst>
          <pc:docMk/>
          <pc:sldMk cId="0" sldId="284"/>
        </pc:sldMkLst>
        <pc:spChg chg="mod">
          <ac:chgData name="Juan David Martinez Vargas" userId="c632008b-f998-4b6d-b45a-5c056b487435" providerId="ADAL" clId="{555AE306-453D-4449-9DFA-979D1CAA77BD}" dt="2023-04-17T17:02:24.700" v="477" actId="2711"/>
          <ac:spMkLst>
            <pc:docMk/>
            <pc:sldMk cId="0" sldId="284"/>
            <ac:spMk id="332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3:10.924" v="483" actId="207"/>
        <pc:sldMkLst>
          <pc:docMk/>
          <pc:sldMk cId="0" sldId="285"/>
        </pc:sldMkLst>
        <pc:spChg chg="mod">
          <ac:chgData name="Juan David Martinez Vargas" userId="c632008b-f998-4b6d-b45a-5c056b487435" providerId="ADAL" clId="{555AE306-453D-4449-9DFA-979D1CAA77BD}" dt="2023-04-17T17:03:10.924" v="483" actId="207"/>
          <ac:spMkLst>
            <pc:docMk/>
            <pc:sldMk cId="0" sldId="285"/>
            <ac:spMk id="342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6:04.601" v="486" actId="255"/>
        <pc:sldMkLst>
          <pc:docMk/>
          <pc:sldMk cId="0" sldId="286"/>
        </pc:sldMkLst>
        <pc:spChg chg="mod">
          <ac:chgData name="Juan David Martinez Vargas" userId="c632008b-f998-4b6d-b45a-5c056b487435" providerId="ADAL" clId="{555AE306-453D-4449-9DFA-979D1CAA77BD}" dt="2023-04-17T17:06:04.601" v="486" actId="255"/>
          <ac:spMkLst>
            <pc:docMk/>
            <pc:sldMk cId="0" sldId="286"/>
            <ac:spMk id="352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6:50.582" v="496" actId="255"/>
        <pc:sldMkLst>
          <pc:docMk/>
          <pc:sldMk cId="0" sldId="289"/>
        </pc:sldMkLst>
        <pc:spChg chg="mod">
          <ac:chgData name="Juan David Martinez Vargas" userId="c632008b-f998-4b6d-b45a-5c056b487435" providerId="ADAL" clId="{555AE306-453D-4449-9DFA-979D1CAA77BD}" dt="2023-04-17T17:06:32.801" v="490" actId="14100"/>
          <ac:spMkLst>
            <pc:docMk/>
            <pc:sldMk cId="0" sldId="289"/>
            <ac:spMk id="377" creationId="{00000000-0000-0000-0000-000000000000}"/>
          </ac:spMkLst>
        </pc:spChg>
        <pc:spChg chg="mod">
          <ac:chgData name="Juan David Martinez Vargas" userId="c632008b-f998-4b6d-b45a-5c056b487435" providerId="ADAL" clId="{555AE306-453D-4449-9DFA-979D1CAA77BD}" dt="2023-04-17T17:06:50.582" v="496" actId="255"/>
          <ac:spMkLst>
            <pc:docMk/>
            <pc:sldMk cId="0" sldId="289"/>
            <ac:spMk id="378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5:01:02.914" v="122" actId="1076"/>
        <pc:sldMkLst>
          <pc:docMk/>
          <pc:sldMk cId="3035901506" sldId="295"/>
        </pc:sldMkLst>
        <pc:spChg chg="mod">
          <ac:chgData name="Juan David Martinez Vargas" userId="c632008b-f998-4b6d-b45a-5c056b487435" providerId="ADAL" clId="{555AE306-453D-4449-9DFA-979D1CAA77BD}" dt="2023-04-17T15:01:02.914" v="122" actId="1076"/>
          <ac:spMkLst>
            <pc:docMk/>
            <pc:sldMk cId="3035901506" sldId="295"/>
            <ac:spMk id="140" creationId="{00000000-0000-0000-0000-000000000000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1:18.335" v="468" actId="2711"/>
        <pc:sldMkLst>
          <pc:docMk/>
          <pc:sldMk cId="359404770" sldId="297"/>
        </pc:sldMkLst>
        <pc:spChg chg="mod">
          <ac:chgData name="Juan David Martinez Vargas" userId="c632008b-f998-4b6d-b45a-5c056b487435" providerId="ADAL" clId="{555AE306-453D-4449-9DFA-979D1CAA77BD}" dt="2023-04-17T17:01:18.335" v="468" actId="2711"/>
          <ac:spMkLst>
            <pc:docMk/>
            <pc:sldMk cId="359404770" sldId="297"/>
            <ac:spMk id="4" creationId="{77D9F3AA-3788-4CA2-AEC6-8484E8FB80D3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2:03.648" v="475" actId="255"/>
        <pc:sldMkLst>
          <pc:docMk/>
          <pc:sldMk cId="686729412" sldId="298"/>
        </pc:sldMkLst>
        <pc:spChg chg="mod">
          <ac:chgData name="Juan David Martinez Vargas" userId="c632008b-f998-4b6d-b45a-5c056b487435" providerId="ADAL" clId="{555AE306-453D-4449-9DFA-979D1CAA77BD}" dt="2023-04-17T17:02:03.648" v="475" actId="255"/>
          <ac:spMkLst>
            <pc:docMk/>
            <pc:sldMk cId="686729412" sldId="298"/>
            <ac:spMk id="6" creationId="{43E40225-EEB7-461A-A273-9CD5A3DFD10C}"/>
          </ac:spMkLst>
        </pc:spChg>
      </pc:sldChg>
      <pc:sldChg chg="modSp mod">
        <pc:chgData name="Juan David Martinez Vargas" userId="c632008b-f998-4b6d-b45a-5c056b487435" providerId="ADAL" clId="{555AE306-453D-4449-9DFA-979D1CAA77BD}" dt="2023-04-17T17:06:23.992" v="489" actId="207"/>
        <pc:sldMkLst>
          <pc:docMk/>
          <pc:sldMk cId="1790624758" sldId="299"/>
        </pc:sldMkLst>
        <pc:spChg chg="mod">
          <ac:chgData name="Juan David Martinez Vargas" userId="c632008b-f998-4b6d-b45a-5c056b487435" providerId="ADAL" clId="{555AE306-453D-4449-9DFA-979D1CAA77BD}" dt="2023-04-17T17:06:23.992" v="489" actId="207"/>
          <ac:spMkLst>
            <pc:docMk/>
            <pc:sldMk cId="1790624758" sldId="299"/>
            <ac:spMk id="4" creationId="{FED480C2-3115-43D9-9464-144D22893CFE}"/>
          </ac:spMkLst>
        </pc:spChg>
      </pc:sldChg>
      <pc:sldChg chg="addSp delSp modSp new mod ord">
        <pc:chgData name="Juan David Martinez Vargas" userId="c632008b-f998-4b6d-b45a-5c056b487435" providerId="ADAL" clId="{555AE306-453D-4449-9DFA-979D1CAA77BD}" dt="2023-04-17T16:49:29.119" v="278" actId="1076"/>
        <pc:sldMkLst>
          <pc:docMk/>
          <pc:sldMk cId="1300593196" sldId="300"/>
        </pc:sldMkLst>
        <pc:spChg chg="add mod">
          <ac:chgData name="Juan David Martinez Vargas" userId="c632008b-f998-4b6d-b45a-5c056b487435" providerId="ADAL" clId="{555AE306-453D-4449-9DFA-979D1CAA77BD}" dt="2023-04-17T16:49:29.119" v="278" actId="1076"/>
          <ac:spMkLst>
            <pc:docMk/>
            <pc:sldMk cId="1300593196" sldId="300"/>
            <ac:spMk id="2" creationId="{D8E031F0-D173-4D82-B054-33FA881CC324}"/>
          </ac:spMkLst>
        </pc:spChg>
        <pc:spChg chg="add mod">
          <ac:chgData name="Juan David Martinez Vargas" userId="c632008b-f998-4b6d-b45a-5c056b487435" providerId="ADAL" clId="{555AE306-453D-4449-9DFA-979D1CAA77BD}" dt="2023-04-17T15:18:17.761" v="273" actId="1076"/>
          <ac:spMkLst>
            <pc:docMk/>
            <pc:sldMk cId="1300593196" sldId="300"/>
            <ac:spMk id="10" creationId="{2C80DDD7-6E3B-4A69-9D32-89724E264B94}"/>
          </ac:spMkLst>
        </pc:spChg>
        <pc:spChg chg="add mod">
          <ac:chgData name="Juan David Martinez Vargas" userId="c632008b-f998-4b6d-b45a-5c056b487435" providerId="ADAL" clId="{555AE306-453D-4449-9DFA-979D1CAA77BD}" dt="2023-04-17T15:17:23.927" v="232" actId="1076"/>
          <ac:spMkLst>
            <pc:docMk/>
            <pc:sldMk cId="1300593196" sldId="300"/>
            <ac:spMk id="15" creationId="{ECD5B82E-9D47-4E0B-AAC2-66D6646FFC44}"/>
          </ac:spMkLst>
        </pc:spChg>
        <pc:picChg chg="add del mod">
          <ac:chgData name="Juan David Martinez Vargas" userId="c632008b-f998-4b6d-b45a-5c056b487435" providerId="ADAL" clId="{555AE306-453D-4449-9DFA-979D1CAA77BD}" dt="2023-04-17T14:59:34.779" v="107" actId="478"/>
          <ac:picMkLst>
            <pc:docMk/>
            <pc:sldMk cId="1300593196" sldId="300"/>
            <ac:picMk id="4" creationId="{2AF2C618-84BB-4DF9-A0AE-B4361CEA3B48}"/>
          </ac:picMkLst>
        </pc:picChg>
        <pc:picChg chg="add del mod">
          <ac:chgData name="Juan David Martinez Vargas" userId="c632008b-f998-4b6d-b45a-5c056b487435" providerId="ADAL" clId="{555AE306-453D-4449-9DFA-979D1CAA77BD}" dt="2023-04-17T14:59:50.721" v="109" actId="478"/>
          <ac:picMkLst>
            <pc:docMk/>
            <pc:sldMk cId="1300593196" sldId="300"/>
            <ac:picMk id="6" creationId="{FA004623-7C10-4391-8638-14826D85B8AB}"/>
          </ac:picMkLst>
        </pc:picChg>
        <pc:picChg chg="add del mod">
          <ac:chgData name="Juan David Martinez Vargas" userId="c632008b-f998-4b6d-b45a-5c056b487435" providerId="ADAL" clId="{555AE306-453D-4449-9DFA-979D1CAA77BD}" dt="2023-04-17T15:08:33.623" v="180" actId="478"/>
          <ac:picMkLst>
            <pc:docMk/>
            <pc:sldMk cId="1300593196" sldId="300"/>
            <ac:picMk id="8" creationId="{6737515A-D4E7-400B-A37F-87491C1D3F1F}"/>
          </ac:picMkLst>
        </pc:picChg>
        <pc:picChg chg="add mod">
          <ac:chgData name="Juan David Martinez Vargas" userId="c632008b-f998-4b6d-b45a-5c056b487435" providerId="ADAL" clId="{555AE306-453D-4449-9DFA-979D1CAA77BD}" dt="2023-04-17T15:18:24.203" v="276" actId="1076"/>
          <ac:picMkLst>
            <pc:docMk/>
            <pc:sldMk cId="1300593196" sldId="300"/>
            <ac:picMk id="12" creationId="{E300E2A0-7F5C-4DD0-A2BB-9FE8FE5DFA50}"/>
          </ac:picMkLst>
        </pc:picChg>
        <pc:picChg chg="add mod">
          <ac:chgData name="Juan David Martinez Vargas" userId="c632008b-f998-4b6d-b45a-5c056b487435" providerId="ADAL" clId="{555AE306-453D-4449-9DFA-979D1CAA77BD}" dt="2023-04-17T15:17:58.462" v="270" actId="1037"/>
          <ac:picMkLst>
            <pc:docMk/>
            <pc:sldMk cId="1300593196" sldId="300"/>
            <ac:picMk id="14" creationId="{B871935A-01F5-481A-8EC5-6AE808219F7F}"/>
          </ac:picMkLst>
        </pc:picChg>
        <pc:picChg chg="add mod">
          <ac:chgData name="Juan David Martinez Vargas" userId="c632008b-f998-4b6d-b45a-5c056b487435" providerId="ADAL" clId="{555AE306-453D-4449-9DFA-979D1CAA77BD}" dt="2023-04-17T15:17:36.829" v="234" actId="1076"/>
          <ac:picMkLst>
            <pc:docMk/>
            <pc:sldMk cId="1300593196" sldId="300"/>
            <ac:picMk id="17" creationId="{D4B60E48-52CD-4676-9CD9-6481359AE11B}"/>
          </ac:picMkLst>
        </pc:picChg>
        <pc:picChg chg="add mod">
          <ac:chgData name="Juan David Martinez Vargas" userId="c632008b-f998-4b6d-b45a-5c056b487435" providerId="ADAL" clId="{555AE306-453D-4449-9DFA-979D1CAA77BD}" dt="2023-04-17T15:18:06.720" v="271" actId="1076"/>
          <ac:picMkLst>
            <pc:docMk/>
            <pc:sldMk cId="1300593196" sldId="300"/>
            <ac:picMk id="19" creationId="{27ECFA7B-96D0-4E95-88F3-8D31DAF3F0B5}"/>
          </ac:picMkLst>
        </pc:picChg>
        <pc:picChg chg="add mod">
          <ac:chgData name="Juan David Martinez Vargas" userId="c632008b-f998-4b6d-b45a-5c056b487435" providerId="ADAL" clId="{555AE306-453D-4449-9DFA-979D1CAA77BD}" dt="2023-04-17T15:17:58.462" v="270" actId="1037"/>
          <ac:picMkLst>
            <pc:docMk/>
            <pc:sldMk cId="1300593196" sldId="300"/>
            <ac:picMk id="21" creationId="{D59B4C6F-CF87-4EA2-A34C-E874C1129934}"/>
          </ac:picMkLst>
        </pc:picChg>
      </pc:sldChg>
      <pc:sldChg chg="addSp modSp new mod">
        <pc:chgData name="Juan David Martinez Vargas" userId="c632008b-f998-4b6d-b45a-5c056b487435" providerId="ADAL" clId="{555AE306-453D-4449-9DFA-979D1CAA77BD}" dt="2023-04-17T16:56:35.399" v="445" actId="1076"/>
        <pc:sldMkLst>
          <pc:docMk/>
          <pc:sldMk cId="3636739027" sldId="301"/>
        </pc:sldMkLst>
        <pc:spChg chg="add mod">
          <ac:chgData name="Juan David Martinez Vargas" userId="c632008b-f998-4b6d-b45a-5c056b487435" providerId="ADAL" clId="{555AE306-453D-4449-9DFA-979D1CAA77BD}" dt="2023-04-17T16:49:39.753" v="314" actId="20577"/>
          <ac:spMkLst>
            <pc:docMk/>
            <pc:sldMk cId="3636739027" sldId="301"/>
            <ac:spMk id="2" creationId="{A4984D13-1019-4833-AAC3-A2B3FF921104}"/>
          </ac:spMkLst>
        </pc:spChg>
        <pc:spChg chg="add mod">
          <ac:chgData name="Juan David Martinez Vargas" userId="c632008b-f998-4b6d-b45a-5c056b487435" providerId="ADAL" clId="{555AE306-453D-4449-9DFA-979D1CAA77BD}" dt="2023-04-17T16:54:04.004" v="420" actId="114"/>
          <ac:spMkLst>
            <pc:docMk/>
            <pc:sldMk cId="3636739027" sldId="301"/>
            <ac:spMk id="3" creationId="{3F79CC13-33A5-4D87-BE1B-42BA4F569A12}"/>
          </ac:spMkLst>
        </pc:spChg>
        <pc:spChg chg="add mod">
          <ac:chgData name="Juan David Martinez Vargas" userId="c632008b-f998-4b6d-b45a-5c056b487435" providerId="ADAL" clId="{555AE306-453D-4449-9DFA-979D1CAA77BD}" dt="2023-04-17T16:55:33.779" v="440" actId="20577"/>
          <ac:spMkLst>
            <pc:docMk/>
            <pc:sldMk cId="3636739027" sldId="301"/>
            <ac:spMk id="6" creationId="{DB7C9F2E-28DF-47DF-98A5-27A14B0C768F}"/>
          </ac:spMkLst>
        </pc:spChg>
        <pc:picChg chg="add mod">
          <ac:chgData name="Juan David Martinez Vargas" userId="c632008b-f998-4b6d-b45a-5c056b487435" providerId="ADAL" clId="{555AE306-453D-4449-9DFA-979D1CAA77BD}" dt="2023-04-17T16:56:35.399" v="445" actId="1076"/>
          <ac:picMkLst>
            <pc:docMk/>
            <pc:sldMk cId="3636739027" sldId="301"/>
            <ac:picMk id="5" creationId="{42BC568C-1BB7-46F2-B926-FA4E21CC5738}"/>
          </ac:picMkLst>
        </pc:picChg>
        <pc:picChg chg="add mod">
          <ac:chgData name="Juan David Martinez Vargas" userId="c632008b-f998-4b6d-b45a-5c056b487435" providerId="ADAL" clId="{555AE306-453D-4449-9DFA-979D1CAA77BD}" dt="2023-04-17T16:56:33.889" v="443" actId="27614"/>
          <ac:picMkLst>
            <pc:docMk/>
            <pc:sldMk cId="3636739027" sldId="301"/>
            <ac:picMk id="8" creationId="{FFBE9CBB-A655-4038-BE29-E67FD2053131}"/>
          </ac:picMkLst>
        </pc:picChg>
      </pc:sldChg>
      <pc:sldChg chg="addSp modSp new mod">
        <pc:chgData name="Juan David Martinez Vargas" userId="c632008b-f998-4b6d-b45a-5c056b487435" providerId="ADAL" clId="{555AE306-453D-4449-9DFA-979D1CAA77BD}" dt="2023-04-17T17:13:32.707" v="529" actId="1076"/>
        <pc:sldMkLst>
          <pc:docMk/>
          <pc:sldMk cId="1640126643" sldId="302"/>
        </pc:sldMkLst>
        <pc:spChg chg="add mod">
          <ac:chgData name="Juan David Martinez Vargas" userId="c632008b-f998-4b6d-b45a-5c056b487435" providerId="ADAL" clId="{555AE306-453D-4449-9DFA-979D1CAA77BD}" dt="2023-04-17T17:07:44.962" v="516" actId="20577"/>
          <ac:spMkLst>
            <pc:docMk/>
            <pc:sldMk cId="1640126643" sldId="302"/>
            <ac:spMk id="2" creationId="{84BE4F66-6DA5-41B0-9FFF-CF46F1A505AF}"/>
          </ac:spMkLst>
        </pc:spChg>
        <pc:picChg chg="add mod">
          <ac:chgData name="Juan David Martinez Vargas" userId="c632008b-f998-4b6d-b45a-5c056b487435" providerId="ADAL" clId="{555AE306-453D-4449-9DFA-979D1CAA77BD}" dt="2023-04-17T17:10:50.642" v="522" actId="1076"/>
          <ac:picMkLst>
            <pc:docMk/>
            <pc:sldMk cId="1640126643" sldId="302"/>
            <ac:picMk id="4" creationId="{100FF441-5D49-4548-AFF4-0B2E98DFED0F}"/>
          </ac:picMkLst>
        </pc:picChg>
        <pc:picChg chg="add mod">
          <ac:chgData name="Juan David Martinez Vargas" userId="c632008b-f998-4b6d-b45a-5c056b487435" providerId="ADAL" clId="{555AE306-453D-4449-9DFA-979D1CAA77BD}" dt="2023-04-17T17:10:55.782" v="523" actId="1076"/>
          <ac:picMkLst>
            <pc:docMk/>
            <pc:sldMk cId="1640126643" sldId="302"/>
            <ac:picMk id="6" creationId="{ABD3740B-0D2C-4B4A-8003-801091F2F122}"/>
          </ac:picMkLst>
        </pc:picChg>
        <pc:picChg chg="add mod">
          <ac:chgData name="Juan David Martinez Vargas" userId="c632008b-f998-4b6d-b45a-5c056b487435" providerId="ADAL" clId="{555AE306-453D-4449-9DFA-979D1CAA77BD}" dt="2023-04-17T17:13:32.707" v="529" actId="1076"/>
          <ac:picMkLst>
            <pc:docMk/>
            <pc:sldMk cId="1640126643" sldId="302"/>
            <ac:picMk id="7" creationId="{5884F1B2-B752-4FEA-99C3-69CA86B9BF97}"/>
          </ac:picMkLst>
        </pc:picChg>
      </pc:sldChg>
    </pc:docChg>
  </pc:docChgLst>
  <pc:docChgLst>
    <pc:chgData name="Cesar Leandro Higuita Perez" userId="S::clhiguitap@eafit.edu.co::9d12664f-20af-4a73-8ddb-791be1fc18f7" providerId="AD" clId="Web-{5690E5FB-FA13-2A2F-C29D-8B91EA8EB289}"/>
    <pc:docChg chg="addSld modSld">
      <pc:chgData name="Cesar Leandro Higuita Perez" userId="S::clhiguitap@eafit.edu.co::9d12664f-20af-4a73-8ddb-791be1fc18f7" providerId="AD" clId="Web-{5690E5FB-FA13-2A2F-C29D-8B91EA8EB289}" dt="2023-04-19T17:07:47.886" v="69" actId="20577"/>
      <pc:docMkLst>
        <pc:docMk/>
      </pc:docMkLst>
      <pc:sldChg chg="modSp">
        <pc:chgData name="Cesar Leandro Higuita Perez" userId="S::clhiguitap@eafit.edu.co::9d12664f-20af-4a73-8ddb-791be1fc18f7" providerId="AD" clId="Web-{5690E5FB-FA13-2A2F-C29D-8B91EA8EB289}" dt="2023-04-19T16:07:53.958" v="52" actId="20577"/>
        <pc:sldMkLst>
          <pc:docMk/>
          <pc:sldMk cId="0" sldId="257"/>
        </pc:sldMkLst>
        <pc:spChg chg="mod">
          <ac:chgData name="Cesar Leandro Higuita Perez" userId="S::clhiguitap@eafit.edu.co::9d12664f-20af-4a73-8ddb-791be1fc18f7" providerId="AD" clId="Web-{5690E5FB-FA13-2A2F-C29D-8B91EA8EB289}" dt="2023-04-19T16:07:53.958" v="52" actId="20577"/>
          <ac:spMkLst>
            <pc:docMk/>
            <pc:sldMk cId="0" sldId="257"/>
            <ac:spMk id="3" creationId="{4E0AAB4C-A625-BB38-641E-F85BCB93A8BD}"/>
          </ac:spMkLst>
        </pc:spChg>
      </pc:sldChg>
      <pc:sldChg chg="addSp delSp modSp">
        <pc:chgData name="Cesar Leandro Higuita Perez" userId="S::clhiguitap@eafit.edu.co::9d12664f-20af-4a73-8ddb-791be1fc18f7" providerId="AD" clId="Web-{5690E5FB-FA13-2A2F-C29D-8B91EA8EB289}" dt="2023-04-19T17:07:47.886" v="69" actId="20577"/>
        <pc:sldMkLst>
          <pc:docMk/>
          <pc:sldMk cId="0" sldId="262"/>
        </pc:sldMkLst>
        <pc:spChg chg="mod">
          <ac:chgData name="Cesar Leandro Higuita Perez" userId="S::clhiguitap@eafit.edu.co::9d12664f-20af-4a73-8ddb-791be1fc18f7" providerId="AD" clId="Web-{5690E5FB-FA13-2A2F-C29D-8B91EA8EB289}" dt="2023-04-19T17:07:47.886" v="69" actId="20577"/>
          <ac:spMkLst>
            <pc:docMk/>
            <pc:sldMk cId="0" sldId="262"/>
            <ac:spMk id="109" creationId="{00000000-0000-0000-0000-000000000000}"/>
          </ac:spMkLst>
        </pc:spChg>
        <pc:picChg chg="add del mod">
          <ac:chgData name="Cesar Leandro Higuita Perez" userId="S::clhiguitap@eafit.edu.co::9d12664f-20af-4a73-8ddb-791be1fc18f7" providerId="AD" clId="Web-{5690E5FB-FA13-2A2F-C29D-8B91EA8EB289}" dt="2023-04-19T16:47:44.130" v="58"/>
          <ac:picMkLst>
            <pc:docMk/>
            <pc:sldMk cId="0" sldId="262"/>
            <ac:picMk id="2" creationId="{6487E6AF-C9FF-FFAE-1C44-083004880E0D}"/>
          </ac:picMkLst>
        </pc:picChg>
        <pc:picChg chg="add mod">
          <ac:chgData name="Cesar Leandro Higuita Perez" userId="S::clhiguitap@eafit.edu.co::9d12664f-20af-4a73-8ddb-791be1fc18f7" providerId="AD" clId="Web-{5690E5FB-FA13-2A2F-C29D-8B91EA8EB289}" dt="2023-04-19T17:07:34.449" v="65" actId="14100"/>
          <ac:picMkLst>
            <pc:docMk/>
            <pc:sldMk cId="0" sldId="262"/>
            <ac:picMk id="2" creationId="{B1A72B77-AD47-D46D-8D37-AF9E5D8ADD6F}"/>
          </ac:picMkLst>
        </pc:picChg>
        <pc:picChg chg="del">
          <ac:chgData name="Cesar Leandro Higuita Perez" userId="S::clhiguitap@eafit.edu.co::9d12664f-20af-4a73-8ddb-791be1fc18f7" providerId="AD" clId="Web-{5690E5FB-FA13-2A2F-C29D-8B91EA8EB289}" dt="2023-04-19T16:46:55.238" v="54"/>
          <ac:picMkLst>
            <pc:docMk/>
            <pc:sldMk cId="0" sldId="262"/>
            <ac:picMk id="110" creationId="{00000000-0000-0000-0000-000000000000}"/>
          </ac:picMkLst>
        </pc:picChg>
      </pc:sldChg>
      <pc:sldChg chg="add replId">
        <pc:chgData name="Cesar Leandro Higuita Perez" userId="S::clhiguitap@eafit.edu.co::9d12664f-20af-4a73-8ddb-791be1fc18f7" providerId="AD" clId="Web-{5690E5FB-FA13-2A2F-C29D-8B91EA8EB289}" dt="2023-04-19T16:46:45.004" v="53"/>
        <pc:sldMkLst>
          <pc:docMk/>
          <pc:sldMk cId="4240411687" sldId="303"/>
        </pc:sldMkLst>
      </pc:sldChg>
    </pc:docChg>
  </pc:docChgLst>
  <pc:docChgLst>
    <pc:chgData name="Juan David Martinez Vargas" userId="c632008b-f998-4b6d-b45a-5c056b487435" providerId="ADAL" clId="{8D55605F-A5B2-405D-87E6-40F87B4BEFA1}"/>
    <pc:docChg chg="modSld">
      <pc:chgData name="Juan David Martinez Vargas" userId="c632008b-f998-4b6d-b45a-5c056b487435" providerId="ADAL" clId="{8D55605F-A5B2-405D-87E6-40F87B4BEFA1}" dt="2022-10-18T21:49:50.921" v="7" actId="1076"/>
      <pc:docMkLst>
        <pc:docMk/>
      </pc:docMkLst>
      <pc:sldChg chg="modSp mod">
        <pc:chgData name="Juan David Martinez Vargas" userId="c632008b-f998-4b6d-b45a-5c056b487435" providerId="ADAL" clId="{8D55605F-A5B2-405D-87E6-40F87B4BEFA1}" dt="2022-10-18T21:47:41.343" v="6" actId="5793"/>
        <pc:sldMkLst>
          <pc:docMk/>
          <pc:sldMk cId="0" sldId="265"/>
        </pc:sldMkLst>
        <pc:spChg chg="mod">
          <ac:chgData name="Juan David Martinez Vargas" userId="c632008b-f998-4b6d-b45a-5c056b487435" providerId="ADAL" clId="{8D55605F-A5B2-405D-87E6-40F87B4BEFA1}" dt="2022-10-18T21:47:41.343" v="6" actId="5793"/>
          <ac:spMkLst>
            <pc:docMk/>
            <pc:sldMk cId="0" sldId="265"/>
            <ac:spMk id="140" creationId="{00000000-0000-0000-0000-000000000000}"/>
          </ac:spMkLst>
        </pc:spChg>
      </pc:sldChg>
      <pc:sldChg chg="modSp mod">
        <pc:chgData name="Juan David Martinez Vargas" userId="c632008b-f998-4b6d-b45a-5c056b487435" providerId="ADAL" clId="{8D55605F-A5B2-405D-87E6-40F87B4BEFA1}" dt="2022-10-18T21:49:50.921" v="7" actId="1076"/>
        <pc:sldMkLst>
          <pc:docMk/>
          <pc:sldMk cId="0" sldId="269"/>
        </pc:sldMkLst>
        <pc:grpChg chg="mod">
          <ac:chgData name="Juan David Martinez Vargas" userId="c632008b-f998-4b6d-b45a-5c056b487435" providerId="ADAL" clId="{8D55605F-A5B2-405D-87E6-40F87B4BEFA1}" dt="2022-10-18T21:49:50.921" v="7" actId="1076"/>
          <ac:grpSpMkLst>
            <pc:docMk/>
            <pc:sldMk cId="0" sldId="269"/>
            <ac:grpSpMk id="184" creationId="{00000000-0000-0000-0000-000000000000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B1F6FF-22A1-8F4A-44B5-A475CBBB3C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B1175B-FEB4-73C3-275E-BA578B93E7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7D22B-ED13-4B54-942E-EFFBCD9A9332}" type="datetimeFigureOut">
              <a:rPr lang="es-CO" smtClean="0"/>
              <a:t>20/04/2023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5E3D23-CED5-EA35-98E7-171EDA8C58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96B377-07CC-D883-CEA8-3743A14C8F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D8ECD7-6B7E-48C8-BD10-E1E030ECE88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8936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082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896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0095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60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892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27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96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-55477"/>
            <a:ext cx="9143999" cy="5198977"/>
          </a:xfrm>
          <a:prstGeom prst="rect">
            <a:avLst/>
          </a:prstGeom>
          <a:solidFill>
            <a:srgbClr val="0F2D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8DE1008-9435-4582-AE18-9973DCBA2FB5}"/>
              </a:ext>
            </a:extLst>
          </p:cNvPr>
          <p:cNvGrpSpPr/>
          <p:nvPr/>
        </p:nvGrpSpPr>
        <p:grpSpPr>
          <a:xfrm>
            <a:off x="0" y="-374331"/>
            <a:ext cx="9147894" cy="5143500"/>
            <a:chOff x="-5192" y="0"/>
            <a:chExt cx="12197192" cy="6858000"/>
          </a:xfrm>
        </p:grpSpPr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345BC10-B95C-4E5B-8CB5-0D9F33E7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543109" y="0"/>
              <a:ext cx="7648891" cy="6858000"/>
            </a:xfrm>
            <a:prstGeom prst="rect">
              <a:avLst/>
            </a:prstGeom>
          </p:spPr>
        </p:pic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01917929-CAC9-4C23-BB91-8827BDA2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5192" y="0"/>
              <a:ext cx="7648891" cy="6858000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71870" y="1838897"/>
            <a:ext cx="813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6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Aprendizaje de Máquina Aplicado</a:t>
            </a:r>
          </a:p>
        </p:txBody>
      </p:sp>
      <p:pic>
        <p:nvPicPr>
          <p:cNvPr id="20" name="Gráfico 5">
            <a:extLst>
              <a:ext uri="{FF2B5EF4-FFF2-40B4-BE49-F238E27FC236}">
                <a16:creationId xmlns:a16="http://schemas.microsoft.com/office/drawing/2014/main" id="{9F47A9DA-CE97-4EC8-9576-61A1ECAA5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5226" y="3041689"/>
            <a:ext cx="4581131" cy="68963"/>
          </a:xfrm>
          <a:prstGeom prst="rect">
            <a:avLst/>
          </a:prstGeom>
        </p:spPr>
      </p:pic>
      <p:pic>
        <p:nvPicPr>
          <p:cNvPr id="21" name="Gráfico 12">
            <a:extLst>
              <a:ext uri="{FF2B5EF4-FFF2-40B4-BE49-F238E27FC236}">
                <a16:creationId xmlns:a16="http://schemas.microsoft.com/office/drawing/2014/main" id="{D44A8620-4433-45C5-A0B4-543E32F58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4916" y="4702209"/>
            <a:ext cx="891441" cy="378665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D1A6FAEB-0D11-4D7D-9754-629D1A672D97}"/>
              </a:ext>
            </a:extLst>
          </p:cNvPr>
          <p:cNvSpPr txBox="1"/>
          <p:nvPr/>
        </p:nvSpPr>
        <p:spPr>
          <a:xfrm>
            <a:off x="8054916" y="3344604"/>
            <a:ext cx="87477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25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2022</a:t>
            </a:r>
          </a:p>
        </p:txBody>
      </p:sp>
      <p:sp>
        <p:nvSpPr>
          <p:cNvPr id="23" name="Google Shape;40;p33"/>
          <p:cNvSpPr txBox="1">
            <a:spLocks noGrp="1"/>
          </p:cNvSpPr>
          <p:nvPr>
            <p:ph type="title" hasCustomPrompt="1"/>
          </p:nvPr>
        </p:nvSpPr>
        <p:spPr>
          <a:xfrm>
            <a:off x="3071923" y="518260"/>
            <a:ext cx="5706870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6000" b="1" kern="1200" dirty="0">
                <a:ln w="15875" cap="flat">
                  <a:noFill/>
                  <a:prstDash val="solid"/>
                </a:ln>
                <a:solidFill>
                  <a:srgbClr val="02C9B6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s-CO" dirty="0"/>
              <a:t>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077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00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3012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439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6915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290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70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90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589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rgbClr val="0D3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200DF232-9F94-437F-A5B1-F2EE8AD5F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2461" y="437445"/>
            <a:ext cx="3692632" cy="543742"/>
          </a:xfrm>
        </p:spPr>
        <p:txBody>
          <a:bodyPr/>
          <a:lstStyle>
            <a:lvl1pPr algn="ctr">
              <a:defRPr sz="4500" b="1">
                <a:solidFill>
                  <a:srgbClr val="02C9B6"/>
                </a:solidFill>
              </a:defRPr>
            </a:lvl1pPr>
          </a:lstStyle>
          <a:p>
            <a:r>
              <a:rPr lang="es-ES" dirty="0"/>
              <a:t>AGENDA</a:t>
            </a:r>
            <a:endParaRPr lang="es-CO" dirty="0"/>
          </a:p>
        </p:txBody>
      </p:sp>
      <p:sp>
        <p:nvSpPr>
          <p:cNvPr id="8" name="Google Shape;37;p32">
            <a:extLst>
              <a:ext uri="{FF2B5EF4-FFF2-40B4-BE49-F238E27FC236}">
                <a16:creationId xmlns:a16="http://schemas.microsoft.com/office/drawing/2014/main" id="{7E4911F7-0A38-4B68-AAA1-C1FC3DEB2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2461" y="1218574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91478" lvl="0" indent="-3857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2C9B6"/>
              </a:buClr>
              <a:buSzPts val="3480"/>
              <a:buFont typeface="+mj-lt"/>
              <a:buAutoNum type="arabicPeriod"/>
              <a:defRPr sz="27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lvl="1" indent="-3095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9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28700" lvl="2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371600" lvl="3" indent="-281939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32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14500" lvl="4" indent="-26812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3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057400" lvl="5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6pPr>
            <a:lvl7pPr marL="2400300" lvl="6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7pPr>
            <a:lvl8pPr marL="2743200" lvl="7" indent="-295751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610"/>
              <a:buChar char="•"/>
              <a:defRPr/>
            </a:lvl8pPr>
            <a:lvl9pPr marL="3086100" lvl="8" indent="-295751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610"/>
              <a:buChar char="•"/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pic>
        <p:nvPicPr>
          <p:cNvPr id="9" name="Gráfico 5">
            <a:extLst>
              <a:ext uri="{FF2B5EF4-FFF2-40B4-BE49-F238E27FC236}">
                <a16:creationId xmlns:a16="http://schemas.microsoft.com/office/drawing/2014/main" id="{77AE4992-419D-4C0D-ADAE-F817396DC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0392" y="674833"/>
            <a:ext cx="4581131" cy="68963"/>
          </a:xfrm>
          <a:prstGeom prst="rect">
            <a:avLst/>
          </a:prstGeom>
        </p:spPr>
      </p:pic>
      <p:pic>
        <p:nvPicPr>
          <p:cNvPr id="10" name="Gráfico 11">
            <a:extLst>
              <a:ext uri="{FF2B5EF4-FFF2-40B4-BE49-F238E27FC236}">
                <a16:creationId xmlns:a16="http://schemas.microsoft.com/office/drawing/2014/main" id="{B9CE167F-D9B1-4886-B83E-2CEA293BA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4916" y="4778409"/>
            <a:ext cx="891441" cy="3786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C8AC4E2-448D-4FEE-91DD-C1DA16461242}"/>
              </a:ext>
            </a:extLst>
          </p:cNvPr>
          <p:cNvSpPr txBox="1"/>
          <p:nvPr/>
        </p:nvSpPr>
        <p:spPr>
          <a:xfrm>
            <a:off x="264319" y="4914899"/>
            <a:ext cx="1900238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1"/>
                </a:solidFill>
              </a:rPr>
              <a:t>Vigilada </a:t>
            </a:r>
            <a:r>
              <a:rPr lang="es-CO" sz="675" dirty="0" err="1">
                <a:solidFill>
                  <a:schemeClr val="bg1"/>
                </a:solidFill>
              </a:rPr>
              <a:t>Mineducación</a:t>
            </a:r>
            <a:endParaRPr lang="es-CO" sz="6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2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913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7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592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11">
            <a:extLst>
              <a:ext uri="{FF2B5EF4-FFF2-40B4-BE49-F238E27FC236}">
                <a16:creationId xmlns:a16="http://schemas.microsoft.com/office/drawing/2014/main" id="{82DC6C10-937C-1F1F-D048-1657A24F3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7316" y="4702209"/>
            <a:ext cx="891441" cy="37866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DB7D0-BDF1-F8C6-9DA6-C96C08639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s-CO" smtClean="0"/>
              <a:pPr/>
              <a:t>‹Nº›</a:t>
            </a:fld>
            <a:endParaRPr lang="es-CO"/>
          </a:p>
        </p:txBody>
      </p:sp>
      <p:pic>
        <p:nvPicPr>
          <p:cNvPr id="5" name="Imagen 4" descr="Imagen que contiene coral, calle, animal, agua&#10;&#10;Descripción generada automáticamente">
            <a:extLst>
              <a:ext uri="{FF2B5EF4-FFF2-40B4-BE49-F238E27FC236}">
                <a16:creationId xmlns:a16="http://schemas.microsoft.com/office/drawing/2014/main" id="{1DCB6439-688A-AB5E-8E4C-BDCA15736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2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8E40F9F-6290-C1E6-1E74-AFEA26E22D8D}"/>
              </a:ext>
            </a:extLst>
          </p:cNvPr>
          <p:cNvSpPr/>
          <p:nvPr userDrawn="1"/>
        </p:nvSpPr>
        <p:spPr>
          <a:xfrm>
            <a:off x="0" y="0"/>
            <a:ext cx="9144000" cy="857250"/>
          </a:xfrm>
          <a:prstGeom prst="rect">
            <a:avLst/>
          </a:prstGeom>
          <a:solidFill>
            <a:srgbClr val="0D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Gráfico 12">
            <a:extLst>
              <a:ext uri="{FF2B5EF4-FFF2-40B4-BE49-F238E27FC236}">
                <a16:creationId xmlns:a16="http://schemas.microsoft.com/office/drawing/2014/main" id="{F6C67CBD-A8F1-F1DB-702D-816E945356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4764835"/>
            <a:ext cx="891441" cy="3786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704F0FF-04CD-EDFF-7B1A-C5DE938EEA59}"/>
              </a:ext>
            </a:extLst>
          </p:cNvPr>
          <p:cNvSpPr txBox="1"/>
          <p:nvPr userDrawn="1"/>
        </p:nvSpPr>
        <p:spPr>
          <a:xfrm>
            <a:off x="264319" y="4914899"/>
            <a:ext cx="1900238" cy="196208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s-CO" sz="675" dirty="0">
                <a:solidFill>
                  <a:schemeClr val="bg2"/>
                </a:solidFill>
              </a:rPr>
              <a:t>Vigilada </a:t>
            </a:r>
            <a:r>
              <a:rPr lang="es-CO" sz="675" dirty="0" err="1">
                <a:solidFill>
                  <a:schemeClr val="bg2"/>
                </a:solidFill>
              </a:rPr>
              <a:t>Mineducación</a:t>
            </a:r>
            <a:endParaRPr lang="es-CO" sz="675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039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9"/>
          <p:cNvPicPr preferRelativeResize="0"/>
          <p:nvPr/>
        </p:nvPicPr>
        <p:blipFill rotWithShape="1">
          <a:blip r:embed="rId2">
            <a:alphaModFix/>
          </a:blip>
          <a:srcRect l="4164" r="43153"/>
          <a:stretch/>
        </p:blipFill>
        <p:spPr>
          <a:xfrm>
            <a:off x="7765774" y="157061"/>
            <a:ext cx="1020418" cy="659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562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18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16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74173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dmartinev@eafit.edu.c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preprocessing.MinMaxScaler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modules/generated/sklearn.preprocessing.StandardScaler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odel_selection.GridSearchCV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modules/generated/sklearn.model_selection.RandomizedSearchCV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2FD91-0CBF-50C9-B672-15AC8092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7" y="1174632"/>
            <a:ext cx="7547593" cy="764177"/>
          </a:xfrm>
        </p:spPr>
        <p:txBody>
          <a:bodyPr/>
          <a:lstStyle/>
          <a:p>
            <a:r>
              <a:rPr lang="es-CO" sz="3600" dirty="0"/>
              <a:t>Regresión Lineal, Logística, Redes Neuronales</a:t>
            </a:r>
            <a:br>
              <a:rPr lang="es-CO" sz="3600" dirty="0"/>
            </a:br>
            <a:endParaRPr lang="es-CO" sz="3600" dirty="0"/>
          </a:p>
        </p:txBody>
      </p:sp>
      <p:sp>
        <p:nvSpPr>
          <p:cNvPr id="3" name="Google Shape;60;p19">
            <a:extLst>
              <a:ext uri="{FF2B5EF4-FFF2-40B4-BE49-F238E27FC236}">
                <a16:creationId xmlns:a16="http://schemas.microsoft.com/office/drawing/2014/main" id="{4E0AAB4C-A625-BB38-641E-F85BCB93A8BD}"/>
              </a:ext>
            </a:extLst>
          </p:cNvPr>
          <p:cNvSpPr txBox="1"/>
          <p:nvPr/>
        </p:nvSpPr>
        <p:spPr>
          <a:xfrm>
            <a:off x="739864" y="3287167"/>
            <a:ext cx="766427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lang="es" sz="2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Juan Da</a:t>
            </a:r>
            <a:r>
              <a:rPr lang="es" sz="2500" b="0" i="0" u="none" strike="noStrike" cap="none" dirty="0">
                <a:solidFill>
                  <a:srgbClr val="B9B9B9"/>
                </a:solidFill>
                <a:latin typeface="Calibri"/>
                <a:ea typeface="Calibri"/>
                <a:cs typeface="Calibri"/>
                <a:sym typeface="Calibri"/>
              </a:rPr>
              <a:t>vi</a:t>
            </a:r>
            <a:r>
              <a:rPr lang="es" sz="25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 Martínez Vargas, Ph.D.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2500" dirty="0">
                <a:solidFill>
                  <a:schemeClr val="lt1"/>
                </a:solidFill>
                <a:latin typeface="Calibri"/>
                <a:cs typeface="Calibri"/>
                <a:sym typeface="Calibri"/>
                <a:hlinkClick r:id="rId3"/>
              </a:rPr>
              <a:t>jdmartinev@eafit.edu.co</a:t>
            </a:r>
            <a:endParaRPr lang="es" sz="25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dirty="0"/>
          </a:p>
          <a:p>
            <a:pPr>
              <a:buClr>
                <a:schemeClr val="dk1"/>
              </a:buClr>
              <a:buSzPts val="3600"/>
            </a:pPr>
            <a:r>
              <a:rPr lang="es" sz="25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Leandro Higuita, </a:t>
            </a:r>
            <a:r>
              <a:rPr lang="es" sz="25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MSc</a:t>
            </a:r>
            <a:endParaRPr lang="es" sz="2500" dirty="0" err="1">
              <a:solidFill>
                <a:schemeClr val="lt1"/>
              </a:solidFill>
              <a:latin typeface="Calibri"/>
              <a:cs typeface="Calibri"/>
            </a:endParaRPr>
          </a:p>
          <a:p>
            <a:pPr>
              <a:buSzPts val="3600"/>
            </a:pPr>
            <a:r>
              <a:rPr lang="es" sz="2500" dirty="0">
                <a:solidFill>
                  <a:schemeClr val="lt1"/>
                </a:solidFill>
                <a:latin typeface="Calibri"/>
                <a:cs typeface="Calibri"/>
              </a:rPr>
              <a:t>clhiguitap@eafit.edu.co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952103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476399" y="1102755"/>
            <a:ext cx="8191200" cy="179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regresión logística es un tipo de modelo lineal de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clasificación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a pesar de llevar históricamente la palabra regresión en su nombre.</a:t>
            </a:r>
            <a:endParaRPr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162687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Nombre</a:t>
            </a:r>
            <a:endParaRPr dirty="0"/>
          </a:p>
        </p:txBody>
      </p:sp>
      <p:pic>
        <p:nvPicPr>
          <p:cNvPr id="142" name="Google Shape;142;p27" descr="Decision Boundary Visualization(A-Z) | by Navoneel Chakrabarty | Towards 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4575" y="2681426"/>
            <a:ext cx="3374849" cy="2234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90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162686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Modelo</a:t>
            </a:r>
            <a:endParaRPr dirty="0"/>
          </a:p>
        </p:txBody>
      </p:sp>
      <p:pic>
        <p:nvPicPr>
          <p:cNvPr id="151" name="Google Shape;151;p28" descr="\hat{y} = h(\mathbf{x}) = \dfrac{1}{1 + \exp{\left( -\mathbf{w}^T \begin{bmatrix} \mathbf{x} \\ 1 \end{bmatrix} \right)}}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1" y="2365745"/>
            <a:ext cx="3924688" cy="101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 descr="Cognitive Toolkit 101: Logistic Regression and ML Primer | Azure AI Galler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388275"/>
            <a:ext cx="4217441" cy="138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 descr="What is the role derivative of a sigmoid function in neural networks? -  Quor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6783" y="3024068"/>
            <a:ext cx="2675400" cy="200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8"/>
          <p:cNvCxnSpPr>
            <a:endCxn id="153" idx="0"/>
          </p:cNvCxnSpPr>
          <p:nvPr/>
        </p:nvCxnSpPr>
        <p:spPr>
          <a:xfrm>
            <a:off x="7174483" y="2365868"/>
            <a:ext cx="0" cy="658200"/>
          </a:xfrm>
          <a:prstGeom prst="straightConnector1">
            <a:avLst/>
          </a:prstGeom>
          <a:noFill/>
          <a:ln w="5715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152054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Etiqueta</a:t>
            </a:r>
            <a:endParaRPr dirty="0"/>
          </a:p>
        </p:txBody>
      </p:sp>
      <p:sp>
        <p:nvSpPr>
          <p:cNvPr id="163" name="Google Shape;163;p29"/>
          <p:cNvSpPr txBox="1"/>
          <p:nvPr/>
        </p:nvSpPr>
        <p:spPr>
          <a:xfrm>
            <a:off x="467025" y="1814400"/>
            <a:ext cx="8191200" cy="25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etiqueta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con la que se entrena una regresión logística debe ser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binaria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tomando únicamente los valores 0 o 1. La clase 0 se suele denominar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clase negativa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mientras que la clase 1 se suele llamar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clase positiva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/>
        </p:nvSpPr>
        <p:spPr>
          <a:xfrm>
            <a:off x="173319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Predicción</a:t>
            </a:r>
            <a:endParaRPr dirty="0"/>
          </a:p>
        </p:txBody>
      </p:sp>
      <p:sp>
        <p:nvSpPr>
          <p:cNvPr id="172" name="Google Shape;172;p30"/>
          <p:cNvSpPr txBox="1"/>
          <p:nvPr/>
        </p:nvSpPr>
        <p:spPr>
          <a:xfrm>
            <a:off x="467025" y="1190900"/>
            <a:ext cx="8191200" cy="1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 salida que retorna una regresión logística es un número entre 0 y 1 que se interpreta como la probabilidad de que un ejemplo pertenezca a la clase positiva. La predicción final se decide según un umbral (por lo general 0.5)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3" name="Google Shape;173;p30" descr="Logistic Regression. It is a classification supervised… | by Devaraj  Essampally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0943" y="2795089"/>
            <a:ext cx="3702113" cy="224834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5832000" y="3276000"/>
            <a:ext cx="1144800" cy="619200"/>
          </a:xfrm>
          <a:prstGeom prst="rect">
            <a:avLst/>
          </a:prstGeom>
          <a:solidFill>
            <a:srgbClr val="92D050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predice 1</a:t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5823440" y="4011599"/>
            <a:ext cx="1144800" cy="731789"/>
          </a:xfrm>
          <a:prstGeom prst="rect">
            <a:avLst/>
          </a:prstGeom>
          <a:solidFill>
            <a:srgbClr val="FF9999"/>
          </a:solidFill>
          <a:ln w="2540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predice 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/>
        </p:nvSpPr>
        <p:spPr>
          <a:xfrm>
            <a:off x="183953" y="0"/>
            <a:ext cx="5102161" cy="84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Función Objetivo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31"/>
          <p:cNvGrpSpPr/>
          <p:nvPr/>
        </p:nvGrpSpPr>
        <p:grpSpPr>
          <a:xfrm>
            <a:off x="61950" y="1651775"/>
            <a:ext cx="8386500" cy="2430450"/>
            <a:chOff x="360325" y="1427175"/>
            <a:chExt cx="8386500" cy="2430450"/>
          </a:xfrm>
        </p:grpSpPr>
        <p:pic>
          <p:nvPicPr>
            <p:cNvPr id="185" name="Google Shape;185;p31" descr="Logistic Regression-First Classification model in ML | by Yamini | Geek  Culture | Medium"/>
            <p:cNvPicPr preferRelativeResize="0"/>
            <p:nvPr/>
          </p:nvPicPr>
          <p:blipFill rotWithShape="1">
            <a:blip r:embed="rId3">
              <a:alphaModFix/>
            </a:blip>
            <a:srcRect t="7569" b="30433"/>
            <a:stretch/>
          </p:blipFill>
          <p:spPr>
            <a:xfrm>
              <a:off x="445550" y="1427175"/>
              <a:ext cx="8252901" cy="2430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1"/>
            <p:cNvSpPr/>
            <p:nvPr/>
          </p:nvSpPr>
          <p:spPr>
            <a:xfrm>
              <a:off x="360325" y="2458700"/>
              <a:ext cx="8386500" cy="593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183952" y="0"/>
            <a:ext cx="5711157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Función Objetivo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67025" y="1190900"/>
            <a:ext cx="8191200" cy="9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Esta función objetivo se denomina </a:t>
            </a:r>
            <a:r>
              <a:rPr lang="e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pérdida de entropía cruzada (cross-entropy loss)</a:t>
            </a:r>
            <a:r>
              <a:rPr lang="es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96" name="Google Shape;196;p32" descr="Cross Entropy"/>
          <p:cNvPicPr preferRelativeResize="0"/>
          <p:nvPr/>
        </p:nvPicPr>
        <p:blipFill rotWithShape="1">
          <a:blip r:embed="rId3">
            <a:alphaModFix/>
          </a:blip>
          <a:srcRect t="14382" b="3219"/>
          <a:stretch/>
        </p:blipFill>
        <p:spPr>
          <a:xfrm>
            <a:off x="2244853" y="2128723"/>
            <a:ext cx="4654293" cy="290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/>
        </p:nvSpPr>
        <p:spPr>
          <a:xfrm>
            <a:off x="183951" y="0"/>
            <a:ext cx="6043667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Función Objetivo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467025" y="1190900"/>
            <a:ext cx="8191200" cy="13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 pérdida de entropía cruzada se utiliza porque permite que el problema de optimización para entrenar la regresión logística se vuelva </a:t>
            </a:r>
            <a:r>
              <a:rPr lang="es" sz="24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convexo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06" name="Google Shape;206;p33" descr="Convex &amp;amp; Non-convex functions | Data science, Data, 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421" y="2499715"/>
            <a:ext cx="7035157" cy="248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/>
        </p:nvSpPr>
        <p:spPr>
          <a:xfrm>
            <a:off x="173319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Entrenamiento</a:t>
            </a:r>
            <a:endParaRPr dirty="0"/>
          </a:p>
        </p:txBody>
      </p:sp>
      <p:grpSp>
        <p:nvGrpSpPr>
          <p:cNvPr id="215" name="Google Shape;215;p34"/>
          <p:cNvGrpSpPr/>
          <p:nvPr/>
        </p:nvGrpSpPr>
        <p:grpSpPr>
          <a:xfrm>
            <a:off x="2620337" y="3005926"/>
            <a:ext cx="3903325" cy="1341073"/>
            <a:chOff x="322194" y="2519939"/>
            <a:chExt cx="3903325" cy="1341073"/>
          </a:xfrm>
        </p:grpSpPr>
        <p:pic>
          <p:nvPicPr>
            <p:cNvPr id="216" name="Google Shape;216;p34" descr="http://www.latex2png.com/output/latex_2b4554ef945f98adb9ca146c305daf13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2194" y="2519939"/>
              <a:ext cx="3672974" cy="31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4" descr="http://www.latex2png.com/output/latex_8c67205d51d42365b983162e1b62be1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2194" y="3107962"/>
              <a:ext cx="3903325" cy="75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34"/>
          <p:cNvSpPr txBox="1"/>
          <p:nvPr/>
        </p:nvSpPr>
        <p:spPr>
          <a:xfrm>
            <a:off x="467025" y="1190900"/>
            <a:ext cx="8191200" cy="1523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 regresión logística sólo se puede entrenar mediante métodos iterativos. Por lo general, se utiliza el descenso por el gradiente.</a:t>
            </a:r>
            <a:endParaRPr sz="2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/>
        </p:nvSpPr>
        <p:spPr>
          <a:xfrm>
            <a:off x="173320" y="-10633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Multiclase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 descr="Multi-class Classification — One-vs-All &amp;amp; One-vs-One | by Amey Band | 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45" y="1935632"/>
            <a:ext cx="4978309" cy="31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467025" y="1125590"/>
            <a:ext cx="8191200" cy="8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1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Para lograr una clasificación multiclase mediante regresión logística se puede aplicar la estrategia </a:t>
            </a:r>
            <a:r>
              <a:rPr lang="es" sz="21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uno contra todos (one-vs-all o one-vs-rest)</a:t>
            </a:r>
            <a:r>
              <a:rPr lang="es" sz="21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807328" y="1279589"/>
            <a:ext cx="8191200" cy="373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Regresión logística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Preprocesamiento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Características polinómicas</a:t>
            </a: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lang="es-US" sz="20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Redes Neuronales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Regularización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>
                <a:srgbClr val="595959"/>
              </a:buClr>
              <a:buSzPts val="2800"/>
              <a:tabLst/>
              <a:defRPr/>
            </a:pPr>
            <a:r>
              <a:rPr kumimoji="0" lang="es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Selección de </a:t>
            </a:r>
            <a:r>
              <a:rPr kumimoji="0" lang="es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hiperparámetros</a:t>
            </a:r>
            <a:endParaRPr kumimoji="0" lang="es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354C668-A792-F930-454B-7EBA885D3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27" y="515412"/>
            <a:ext cx="3508745" cy="764177"/>
          </a:xfrm>
        </p:spPr>
        <p:txBody>
          <a:bodyPr/>
          <a:lstStyle/>
          <a:p>
            <a:pPr algn="l"/>
            <a:r>
              <a:rPr lang="es-CO" sz="4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br>
              <a:rPr lang="es-CO" sz="3600" dirty="0"/>
            </a:br>
            <a:endParaRPr lang="es-CO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73319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Logística: Multiclase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467025" y="1125590"/>
            <a:ext cx="8191200" cy="82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Otra opción para lograr una clasificación multiclase es aplicar una </a:t>
            </a:r>
            <a:r>
              <a:rPr lang="es" sz="20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regresión logística multinomial</a:t>
            </a: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también conocida como </a:t>
            </a:r>
            <a:r>
              <a:rPr lang="es" sz="20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regresión softmax</a:t>
            </a: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569" y="2689316"/>
            <a:ext cx="6990861" cy="176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body" idx="1"/>
          </p:nvPr>
        </p:nvSpPr>
        <p:spPr>
          <a:xfrm>
            <a:off x="941075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Preprocesamiento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73319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U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Preprocesamiento</a:t>
            </a:r>
          </a:p>
        </p:txBody>
      </p:sp>
      <p:sp>
        <p:nvSpPr>
          <p:cNvPr id="5" name="Google Shape;255;p38">
            <a:extLst>
              <a:ext uri="{FF2B5EF4-FFF2-40B4-BE49-F238E27FC236}">
                <a16:creationId xmlns:a16="http://schemas.microsoft.com/office/drawing/2014/main" id="{594405B0-E9D8-47F5-B475-60B7CD73CD24}"/>
              </a:ext>
            </a:extLst>
          </p:cNvPr>
          <p:cNvSpPr txBox="1"/>
          <p:nvPr/>
        </p:nvSpPr>
        <p:spPr>
          <a:xfrm>
            <a:off x="476400" y="1247553"/>
            <a:ext cx="8191200" cy="3478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Tanto la regresión lineal como la logística funcionan mejor si las entradas varían en el mismo rango de valores. Debido a esto, se recomienda transformar las características para que varíen entre 0 y 1 o entre -1 y 1 o para que tengan media 0 y varianza 1 (estandarización). En Scikit-Learn esto se puede lograr con las siguientes transformaciones: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2200" b="0" i="0" u="sng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sklearn.preprocessing.MinMaxScaler</a:t>
            </a: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2200" b="0" i="0" u="sng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sklearn.preprocessing.StandardScaler</a:t>
            </a: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552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941075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Características Polinómicas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83952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U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Características Polinómicas</a:t>
            </a:r>
          </a:p>
        </p:txBody>
      </p:sp>
      <p:sp>
        <p:nvSpPr>
          <p:cNvPr id="4" name="Google Shape;272;p40">
            <a:extLst>
              <a:ext uri="{FF2B5EF4-FFF2-40B4-BE49-F238E27FC236}">
                <a16:creationId xmlns:a16="http://schemas.microsoft.com/office/drawing/2014/main" id="{77D9F3AA-3788-4CA2-AEC6-8484E8FB80D3}"/>
              </a:ext>
            </a:extLst>
          </p:cNvPr>
          <p:cNvSpPr txBox="1"/>
          <p:nvPr/>
        </p:nvSpPr>
        <p:spPr>
          <a:xfrm>
            <a:off x="476400" y="1240465"/>
            <a:ext cx="8191200" cy="93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Mediante </a:t>
            </a:r>
            <a:r>
              <a:rPr lang="es" sz="22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características polinómicas</a:t>
            </a: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es posible obtener modelos y fronteras de decisión no lineales con regresión lineal o logística.</a:t>
            </a:r>
            <a:endParaRPr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" name="Google Shape;273;p40" descr="Machine learning Polynomial Regression - Javatpoint">
            <a:extLst>
              <a:ext uri="{FF2B5EF4-FFF2-40B4-BE49-F238E27FC236}">
                <a16:creationId xmlns:a16="http://schemas.microsoft.com/office/drawing/2014/main" id="{03FA9E35-5E75-47FD-872B-3EB6FFB9FD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800" y="2380784"/>
            <a:ext cx="4629812" cy="2314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4;p40" descr="How to achieve a nonlinear decision boundary? - Cross Validated">
            <a:extLst>
              <a:ext uri="{FF2B5EF4-FFF2-40B4-BE49-F238E27FC236}">
                <a16:creationId xmlns:a16="http://schemas.microsoft.com/office/drawing/2014/main" id="{32BC6557-9AF2-4AB0-BE75-9FAF026714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2099" y="2045806"/>
            <a:ext cx="3719101" cy="2984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0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/>
        </p:nvSpPr>
        <p:spPr>
          <a:xfrm>
            <a:off x="183952" y="0"/>
            <a:ext cx="6099084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Características Polinómicas: Sobreajuste</a:t>
            </a:r>
            <a:endParaRPr dirty="0"/>
          </a:p>
        </p:txBody>
      </p:sp>
      <p:sp>
        <p:nvSpPr>
          <p:cNvPr id="283" name="Google Shape;283;p41"/>
          <p:cNvSpPr txBox="1"/>
          <p:nvPr/>
        </p:nvSpPr>
        <p:spPr>
          <a:xfrm>
            <a:off x="467025" y="1132121"/>
            <a:ext cx="8191200" cy="13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Sin embargo, las características polinómicas aumentan la varianza del modelo y pueden causar sobreajuste.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84" name="Google Shape;284;p41" descr="Polynomial Regression | Polynomial Regression Formula and Example"/>
          <p:cNvPicPr preferRelativeResize="0"/>
          <p:nvPr/>
        </p:nvPicPr>
        <p:blipFill rotWithShape="1">
          <a:blip r:embed="rId3">
            <a:alphaModFix/>
          </a:blip>
          <a:srcRect l="9527" t="4396" r="3629" b="7069"/>
          <a:stretch/>
        </p:blipFill>
        <p:spPr>
          <a:xfrm>
            <a:off x="1792917" y="2058717"/>
            <a:ext cx="5539416" cy="138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 descr="30 Questions to test your understanding of Logistic Regression"/>
          <p:cNvPicPr preferRelativeResize="0"/>
          <p:nvPr/>
        </p:nvPicPr>
        <p:blipFill rotWithShape="1">
          <a:blip r:embed="rId4">
            <a:alphaModFix/>
          </a:blip>
          <a:srcRect t="2416" b="17684"/>
          <a:stretch/>
        </p:blipFill>
        <p:spPr>
          <a:xfrm>
            <a:off x="1647703" y="3439566"/>
            <a:ext cx="5829844" cy="161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2;p41">
            <a:extLst>
              <a:ext uri="{FF2B5EF4-FFF2-40B4-BE49-F238E27FC236}">
                <a16:creationId xmlns:a16="http://schemas.microsoft.com/office/drawing/2014/main" id="{84BE4F66-6DA5-41B0-9FFF-CF46F1A505AF}"/>
              </a:ext>
            </a:extLst>
          </p:cNvPr>
          <p:cNvSpPr txBox="1"/>
          <p:nvPr/>
        </p:nvSpPr>
        <p:spPr>
          <a:xfrm>
            <a:off x="183952" y="0"/>
            <a:ext cx="6099084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Redes neuronales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0FF441-5D49-4548-AFF4-0B2E98DF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5" y="1147151"/>
            <a:ext cx="3125499" cy="14293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D3740B-0D2C-4B4A-8003-801091F2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5" y="2748676"/>
            <a:ext cx="4344006" cy="2181529"/>
          </a:xfrm>
          <a:prstGeom prst="rect">
            <a:avLst/>
          </a:prstGeom>
        </p:spPr>
      </p:pic>
      <p:pic>
        <p:nvPicPr>
          <p:cNvPr id="7" name="Google Shape;233;p42" descr="Google Shape;233;p42">
            <a:extLst>
              <a:ext uri="{FF2B5EF4-FFF2-40B4-BE49-F238E27FC236}">
                <a16:creationId xmlns:a16="http://schemas.microsoft.com/office/drawing/2014/main" id="{5884F1B2-B752-4FEA-99C3-69CA86B9B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913" y="1681546"/>
            <a:ext cx="3770714" cy="19621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0126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body" idx="1"/>
          </p:nvPr>
        </p:nvSpPr>
        <p:spPr>
          <a:xfrm>
            <a:off x="824117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Regularización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/>
        </p:nvSpPr>
        <p:spPr>
          <a:xfrm>
            <a:off x="194584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U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Regularización</a:t>
            </a:r>
          </a:p>
        </p:txBody>
      </p:sp>
      <p:sp>
        <p:nvSpPr>
          <p:cNvPr id="6" name="Google Shape;302;p43">
            <a:extLst>
              <a:ext uri="{FF2B5EF4-FFF2-40B4-BE49-F238E27FC236}">
                <a16:creationId xmlns:a16="http://schemas.microsoft.com/office/drawing/2014/main" id="{43E40225-EEB7-461A-A273-9CD5A3DFD10C}"/>
              </a:ext>
            </a:extLst>
          </p:cNvPr>
          <p:cNvSpPr txBox="1"/>
          <p:nvPr/>
        </p:nvSpPr>
        <p:spPr>
          <a:xfrm>
            <a:off x="476400" y="1531087"/>
            <a:ext cx="8191200" cy="306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Si se desea usar características polinómicas sin provocar un aumento exagerado en la varianza, se debe procurar que los valores de los pesos no sean muy grandes. Esto se logra mediante </a:t>
            </a:r>
            <a:r>
              <a:rPr lang="es" sz="28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regularización</a:t>
            </a: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, tanto en regresión lineal como en regresión logística.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6729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/>
        </p:nvSpPr>
        <p:spPr>
          <a:xfrm>
            <a:off x="183952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Regularización: Función Objetivo</a:t>
            </a:r>
            <a:endParaRPr dirty="0"/>
          </a:p>
        </p:txBody>
      </p:sp>
      <p:grpSp>
        <p:nvGrpSpPr>
          <p:cNvPr id="311" name="Google Shape;311;p44"/>
          <p:cNvGrpSpPr/>
          <p:nvPr/>
        </p:nvGrpSpPr>
        <p:grpSpPr>
          <a:xfrm>
            <a:off x="1306739" y="1087778"/>
            <a:ext cx="6530521" cy="3838695"/>
            <a:chOff x="1306739" y="1055123"/>
            <a:chExt cx="6530521" cy="3838695"/>
          </a:xfrm>
        </p:grpSpPr>
        <p:pic>
          <p:nvPicPr>
            <p:cNvPr id="312" name="Google Shape;312;p44" descr="Loss Function (Part II): Logistic Regression | by Shuyu Luo | Towards Data  Scienc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06739" y="1055123"/>
              <a:ext cx="6530521" cy="3838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44"/>
            <p:cNvSpPr/>
            <p:nvPr/>
          </p:nvSpPr>
          <p:spPr>
            <a:xfrm>
              <a:off x="2338251" y="1175657"/>
              <a:ext cx="4963886" cy="764177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4"/>
            <p:cNvSpPr/>
            <p:nvPr/>
          </p:nvSpPr>
          <p:spPr>
            <a:xfrm>
              <a:off x="2338251" y="2830285"/>
              <a:ext cx="4963886" cy="764177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p23">
            <a:extLst>
              <a:ext uri="{FF2B5EF4-FFF2-40B4-BE49-F238E27FC236}">
                <a16:creationId xmlns:a16="http://schemas.microsoft.com/office/drawing/2014/main" id="{D8E031F0-D173-4D82-B054-33FA881CC324}"/>
              </a:ext>
            </a:extLst>
          </p:cNvPr>
          <p:cNvSpPr txBox="1"/>
          <p:nvPr/>
        </p:nvSpPr>
        <p:spPr>
          <a:xfrm>
            <a:off x="118380" y="0"/>
            <a:ext cx="5797512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Notación matemática</a:t>
            </a:r>
            <a:endParaRPr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C80DDD7-6E3B-4A69-9D32-89724E264B94}"/>
              </a:ext>
            </a:extLst>
          </p:cNvPr>
          <p:cNvSpPr txBox="1"/>
          <p:nvPr/>
        </p:nvSpPr>
        <p:spPr>
          <a:xfrm>
            <a:off x="508935" y="29753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Vector de características</a:t>
            </a:r>
            <a:endParaRPr lang="es-CO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300E2A0-7F5C-4DD0-A2BB-9FE8FE5DF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5" y="1235635"/>
            <a:ext cx="7933859" cy="1303256"/>
          </a:xfrm>
          <a:prstGeom prst="rect">
            <a:avLst/>
          </a:prstGeom>
        </p:spPr>
      </p:pic>
      <p:pic>
        <p:nvPicPr>
          <p:cNvPr id="14" name="Imagen 13" descr="Forma&#10;&#10;Descripción generada automáticamente con confianza media">
            <a:extLst>
              <a:ext uri="{FF2B5EF4-FFF2-40B4-BE49-F238E27FC236}">
                <a16:creationId xmlns:a16="http://schemas.microsoft.com/office/drawing/2014/main" id="{B871935A-01F5-481A-8EC5-6AE80821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36" y="3621344"/>
            <a:ext cx="2922472" cy="133611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CD5B82E-9D47-4E0B-AAC2-66D6646FFC44}"/>
              </a:ext>
            </a:extLst>
          </p:cNvPr>
          <p:cNvSpPr txBox="1"/>
          <p:nvPr/>
        </p:nvSpPr>
        <p:spPr>
          <a:xfrm>
            <a:off x="5524809" y="304257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Matriz de características</a:t>
            </a:r>
            <a:endParaRPr lang="es-CO" dirty="0"/>
          </a:p>
        </p:txBody>
      </p:sp>
      <p:pic>
        <p:nvPicPr>
          <p:cNvPr id="17" name="Imagen 16" descr="Forma&#10;&#10;Descripción generada automáticamente con confianza baja">
            <a:extLst>
              <a:ext uri="{FF2B5EF4-FFF2-40B4-BE49-F238E27FC236}">
                <a16:creationId xmlns:a16="http://schemas.microsoft.com/office/drawing/2014/main" id="{D4B60E48-52CD-4676-9CD9-6481359AE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90" y="3526903"/>
            <a:ext cx="2063639" cy="1356518"/>
          </a:xfrm>
          <a:prstGeom prst="rect">
            <a:avLst/>
          </a:prstGeom>
        </p:spPr>
      </p:pic>
      <p:pic>
        <p:nvPicPr>
          <p:cNvPr id="19" name="Imagen 18" descr="Forma&#10;&#10;Descripción generada automáticamente con confianza media">
            <a:extLst>
              <a:ext uri="{FF2B5EF4-FFF2-40B4-BE49-F238E27FC236}">
                <a16:creationId xmlns:a16="http://schemas.microsoft.com/office/drawing/2014/main" id="{27ECFA7B-96D0-4E95-88F3-8D31DAF3F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192" y="4261217"/>
            <a:ext cx="1619487" cy="512551"/>
          </a:xfrm>
          <a:prstGeom prst="rect">
            <a:avLst/>
          </a:prstGeom>
        </p:spPr>
      </p:pic>
      <p:pic>
        <p:nvPicPr>
          <p:cNvPr id="21" name="Imagen 20" descr="Forma&#10;&#10;Descripción generada automáticamente con confianza media">
            <a:extLst>
              <a:ext uri="{FF2B5EF4-FFF2-40B4-BE49-F238E27FC236}">
                <a16:creationId xmlns:a16="http://schemas.microsoft.com/office/drawing/2014/main" id="{D59B4C6F-CF87-4EA2-A34C-E874C1129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697" y="3564975"/>
            <a:ext cx="1149187" cy="13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3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/>
        </p:nvSpPr>
        <p:spPr>
          <a:xfrm>
            <a:off x="194585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Regularización: Efecto</a:t>
            </a:r>
            <a:endParaRPr dirty="0"/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45" y="1289760"/>
            <a:ext cx="8808109" cy="3535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/>
        </p:nvSpPr>
        <p:spPr>
          <a:xfrm>
            <a:off x="183951" y="-10633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Regularización: Scikit-Learn</a:t>
            </a:r>
            <a:endParaRPr sz="25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467025" y="1190900"/>
            <a:ext cx="8191200" cy="35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En Scikit-Learn se usa el argumento </a:t>
            </a:r>
            <a:r>
              <a:rPr lang="es" sz="2400" b="0" i="1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alpha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en lugar de λ para la regularización de la regresión lineal. Sin embargo, estos hiperparámetros son equivalentes.</a:t>
            </a:r>
            <a:endParaRPr sz="24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4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Es decir que menores valores de </a:t>
            </a:r>
            <a:r>
              <a:rPr lang="es" sz="2400" b="0" i="1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alpha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implican menos regularización (un modelo más complejo) y </a:t>
            </a:r>
            <a:r>
              <a:rPr lang="es" sz="2400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mayores</a:t>
            </a:r>
            <a:r>
              <a:rPr lang="es" sz="2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valores producen modelos más fuertemente regularizados (menos complejos).  </a:t>
            </a:r>
            <a:endParaRPr sz="2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/>
        </p:nvSpPr>
        <p:spPr>
          <a:xfrm>
            <a:off x="183952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Regularización: Scikit-Learn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467025" y="1190900"/>
            <a:ext cx="8191200" cy="357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En Scikit-Learn se usa el argumento </a:t>
            </a:r>
            <a:r>
              <a:rPr lang="es" sz="2200" b="0" i="1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</a:t>
            </a: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en lugar de λ para la regularización de la regresión logística. Estos hiperparámetros guardan la siguiente relación: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2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Es decir que mayores valores de </a:t>
            </a:r>
            <a:r>
              <a:rPr lang="es" sz="2200" b="0" i="1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</a:t>
            </a:r>
            <a:r>
              <a:rPr lang="es" sz="22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implican menos regularización (un modelo más complejo) y menores valores producen modelos más fuertemente regularizados (menos complejos).  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2870888-51B3-427D-9609-4F036A2A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68" y="2398648"/>
            <a:ext cx="1174664" cy="7688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/>
        </p:nvSpPr>
        <p:spPr>
          <a:xfrm>
            <a:off x="173319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Lineal Regularizada </a:t>
            </a:r>
            <a:endParaRPr dirty="0"/>
          </a:p>
        </p:txBody>
      </p:sp>
      <p:sp>
        <p:nvSpPr>
          <p:cNvPr id="352" name="Google Shape;352;p48"/>
          <p:cNvSpPr txBox="1"/>
          <p:nvPr/>
        </p:nvSpPr>
        <p:spPr>
          <a:xfrm>
            <a:off x="467025" y="1639389"/>
            <a:ext cx="8191200" cy="2738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La regresión lineal regularizada recibe diferentes nombres según el tipo de regularización empleada:</a:t>
            </a:r>
            <a:endParaRPr sz="2000" dirty="0">
              <a:solidFill>
                <a:schemeClr val="tx1"/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L2: regresión de cresta (ridge regression)</a:t>
            </a:r>
            <a:endParaRPr sz="2000" dirty="0">
              <a:solidFill>
                <a:schemeClr val="tx1"/>
              </a:solidFill>
              <a:latin typeface="+mn-l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L1: regresión LASSO</a:t>
            </a:r>
            <a:endParaRPr sz="2000" dirty="0">
              <a:solidFill>
                <a:schemeClr val="tx1"/>
              </a:solidFill>
              <a:latin typeface="+mn-lt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20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L1 y L2: red elástica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>
            <a:spLocks noGrp="1"/>
          </p:cNvSpPr>
          <p:nvPr>
            <p:ph type="body" idx="1"/>
          </p:nvPr>
        </p:nvSpPr>
        <p:spPr>
          <a:xfrm>
            <a:off x="1053703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Selección de Hiperparámetros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/>
        </p:nvSpPr>
        <p:spPr>
          <a:xfrm>
            <a:off x="205216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-U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Selección de Hiperparámetros</a:t>
            </a:r>
          </a:p>
        </p:txBody>
      </p:sp>
      <p:sp>
        <p:nvSpPr>
          <p:cNvPr id="4" name="Google Shape;369;p50">
            <a:extLst>
              <a:ext uri="{FF2B5EF4-FFF2-40B4-BE49-F238E27FC236}">
                <a16:creationId xmlns:a16="http://schemas.microsoft.com/office/drawing/2014/main" id="{FED480C2-3115-43D9-9464-144D22893CFE}"/>
              </a:ext>
            </a:extLst>
          </p:cNvPr>
          <p:cNvSpPr txBox="1"/>
          <p:nvPr/>
        </p:nvSpPr>
        <p:spPr>
          <a:xfrm>
            <a:off x="476400" y="1644502"/>
            <a:ext cx="8191200" cy="277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Para decidir los valores apropiados de hiperparámetros como </a:t>
            </a:r>
            <a:r>
              <a:rPr lang="es" sz="2800" b="0" i="1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</a:t>
            </a: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o el grado de las características polinómicas, usamos </a:t>
            </a:r>
            <a:r>
              <a:rPr lang="es" sz="28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validación</a:t>
            </a: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 o </a:t>
            </a:r>
            <a:r>
              <a:rPr lang="es" sz="2800" b="1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validación cruzada</a:t>
            </a:r>
            <a:r>
              <a:rPr lang="es" sz="2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.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62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/>
        </p:nvSpPr>
        <p:spPr>
          <a:xfrm>
            <a:off x="194584" y="0"/>
            <a:ext cx="8319034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Selección de Hiperparámetros: Regresión Lineal y Logísitca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467025" y="1492301"/>
            <a:ext cx="8191200" cy="2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18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Como las regresiones lineal y logística son, por lo general, rápidas de entrenar, se suele usar validación cruzada para seleccionar los hiperparámetros. Esto se puede hacer en Scikit-Learn con las siguientes clases:</a:t>
            </a:r>
            <a:endParaRPr sz="1800" dirty="0">
              <a:solidFill>
                <a:schemeClr val="tx1"/>
              </a:solidFill>
              <a:latin typeface="+mn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1800" b="0" i="0" u="sng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sklearn.model_selection.GridSearchCV</a:t>
            </a:r>
            <a:endParaRPr sz="18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lang="es" sz="1800" b="0" i="0" u="sng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sklearn.model_selection.RandomizedSearchCV</a:t>
            </a:r>
            <a:endParaRPr sz="1800" b="0" i="0" u="none" strike="noStrike" cap="none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/>
        </p:nvSpPr>
        <p:spPr>
          <a:xfrm>
            <a:off x="205216" y="-21266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Validación Cruzada</a:t>
            </a:r>
            <a:endParaRPr dirty="0"/>
          </a:p>
        </p:txBody>
      </p:sp>
      <p:sp>
        <p:nvSpPr>
          <p:cNvPr id="7" name="Google Shape;58;p2">
            <a:extLst>
              <a:ext uri="{FF2B5EF4-FFF2-40B4-BE49-F238E27FC236}">
                <a16:creationId xmlns:a16="http://schemas.microsoft.com/office/drawing/2014/main" id="{391B19A4-7F6C-47DA-B67A-83668502ADA6}"/>
              </a:ext>
            </a:extLst>
          </p:cNvPr>
          <p:cNvSpPr txBox="1">
            <a:spLocks/>
          </p:cNvSpPr>
          <p:nvPr/>
        </p:nvSpPr>
        <p:spPr>
          <a:xfrm>
            <a:off x="4062549" y="4342667"/>
            <a:ext cx="2762794" cy="5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K-fold cross-validation</a:t>
            </a:r>
          </a:p>
        </p:txBody>
      </p:sp>
      <p:sp>
        <p:nvSpPr>
          <p:cNvPr id="8" name="Google Shape;58;p2">
            <a:extLst>
              <a:ext uri="{FF2B5EF4-FFF2-40B4-BE49-F238E27FC236}">
                <a16:creationId xmlns:a16="http://schemas.microsoft.com/office/drawing/2014/main" id="{F41A6C4A-1BCA-468E-A2B7-7D31AB79E4B6}"/>
              </a:ext>
            </a:extLst>
          </p:cNvPr>
          <p:cNvSpPr txBox="1">
            <a:spLocks/>
          </p:cNvSpPr>
          <p:nvPr/>
        </p:nvSpPr>
        <p:spPr>
          <a:xfrm>
            <a:off x="6825343" y="2906870"/>
            <a:ext cx="1679105" cy="46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Score </a:t>
            </a:r>
            <a:r>
              <a:rPr lang="es-CO" sz="1800" dirty="0">
                <a:latin typeface="Calibri"/>
                <a:ea typeface="Calibri"/>
                <a:cs typeface="Calibri"/>
                <a:sym typeface="Calibri"/>
              </a:rPr>
              <a:t>promedio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4C192A1-48AD-432A-AE2D-8F3DEF236547}"/>
              </a:ext>
            </a:extLst>
          </p:cNvPr>
          <p:cNvGrpSpPr/>
          <p:nvPr/>
        </p:nvGrpSpPr>
        <p:grpSpPr>
          <a:xfrm>
            <a:off x="801468" y="1364364"/>
            <a:ext cx="6115050" cy="3124200"/>
            <a:chOff x="801468" y="1364364"/>
            <a:chExt cx="6115050" cy="3124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EBAC1E4-2FA7-4E80-8441-69322128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68" y="1364364"/>
              <a:ext cx="611505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A741159-F562-425F-BFB3-6977D4889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943" y="2906871"/>
              <a:ext cx="997184" cy="462745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9A34307-A1AD-4268-B922-A19D70AB5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943" y="3755286"/>
              <a:ext cx="997184" cy="4627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/>
        </p:nvSpPr>
        <p:spPr>
          <a:xfrm>
            <a:off x="205216" y="3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Selección de Hiperparámetros: Tipos de Búsqueda</a:t>
            </a:r>
            <a:endParaRPr dirty="0"/>
          </a:p>
        </p:txBody>
      </p:sp>
      <p:pic>
        <p:nvPicPr>
          <p:cNvPr id="398" name="Google Shape;39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289" y="1300694"/>
            <a:ext cx="7087421" cy="359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1923506" y="1396028"/>
            <a:ext cx="5296988" cy="235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3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 de regresión lineal y logística</a:t>
            </a:r>
            <a:endParaRPr sz="35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p23">
            <a:extLst>
              <a:ext uri="{FF2B5EF4-FFF2-40B4-BE49-F238E27FC236}">
                <a16:creationId xmlns:a16="http://schemas.microsoft.com/office/drawing/2014/main" id="{A4984D13-1019-4833-AAC3-A2B3FF921104}"/>
              </a:ext>
            </a:extLst>
          </p:cNvPr>
          <p:cNvSpPr txBox="1"/>
          <p:nvPr/>
        </p:nvSpPr>
        <p:spPr>
          <a:xfrm>
            <a:off x="118380" y="0"/>
            <a:ext cx="5797512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Métodos de aprendizaje de máquina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F79CC13-33A5-4D87-BE1B-42BA4F569A12}"/>
                  </a:ext>
                </a:extLst>
              </p:cNvPr>
              <p:cNvSpPr txBox="1"/>
              <p:nvPr/>
            </p:nvSpPr>
            <p:spPr>
              <a:xfrm>
                <a:off x="287262" y="1188139"/>
                <a:ext cx="4572000" cy="316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" sz="1400" b="0" i="0" u="none" strike="noStrike" cap="none" dirty="0">
                    <a:solidFill>
                      <a:schemeClr val="tx1"/>
                    </a:solidFill>
                    <a:latin typeface="+mn-lt"/>
                    <a:ea typeface="Calibri"/>
                    <a:cs typeface="Calibri"/>
                    <a:sym typeface="Calibri"/>
                  </a:rPr>
                  <a:t>Formas de aproximar la relación entre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400" b="1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es-ES" sz="1400" b="1" i="0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𝐱</m:t>
                        </m:r>
                      </m:e>
                      <m:sup>
                        <m:r>
                          <a:rPr lang="es-ES" sz="1400" b="1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s-ES" sz="1400" b="1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𝒊</m:t>
                        </m:r>
                        <m:r>
                          <a:rPr lang="es-ES" sz="1400" b="1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s-ES" sz="1400" b="1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s-CO" dirty="0"/>
                  <a:t>y</a:t>
                </a:r>
                <a:r>
                  <a:rPr lang="es-ES" b="1" dirty="0">
                    <a:solidFill>
                      <a:schemeClr val="tx1"/>
                    </a:solidFill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y</m:t>
                        </m:r>
                      </m:e>
                      <m:sup>
                        <m:r>
                          <a:rPr lang="es-E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(</m:t>
                        </m:r>
                        <m:r>
                          <a:rPr lang="es-E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𝒊</m:t>
                        </m:r>
                        <m:r>
                          <a:rPr lang="es-E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)</m:t>
                        </m:r>
                      </m:sup>
                    </m:sSup>
                    <m:r>
                      <a:rPr lang="es-E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 </m:t>
                    </m:r>
                  </m:oMath>
                </a14:m>
                <a:endParaRPr lang="es-CO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3F79CC13-33A5-4D87-BE1B-42BA4F56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62" y="1188139"/>
                <a:ext cx="4572000" cy="316690"/>
              </a:xfrm>
              <a:prstGeom prst="rect">
                <a:avLst/>
              </a:prstGeom>
              <a:blipFill>
                <a:blip r:embed="rId2"/>
                <a:stretch>
                  <a:fillRect l="-400" b="-1923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42BC568C-1BB7-46F2-B926-FA4E21CC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62" y="1711029"/>
            <a:ext cx="2523809" cy="5619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B7C9F2E-28DF-47DF-98A5-27A14B0C768F}"/>
              </a:ext>
            </a:extLst>
          </p:cNvPr>
          <p:cNvSpPr txBox="1"/>
          <p:nvPr/>
        </p:nvSpPr>
        <p:spPr>
          <a:xfrm>
            <a:off x="335753" y="2745877"/>
            <a:ext cx="4572000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cap="none" dirty="0">
                <a:solidFill>
                  <a:schemeClr val="tx1"/>
                </a:solidFill>
                <a:latin typeface="+mn-lt"/>
                <a:ea typeface="Calibri"/>
                <a:cs typeface="Calibri"/>
                <a:sym typeface="Calibri"/>
              </a:rPr>
              <a:t>Función de costo</a:t>
            </a:r>
            <a:endParaRPr lang="es-CO" b="1" dirty="0"/>
          </a:p>
        </p:txBody>
      </p:sp>
      <p:pic>
        <p:nvPicPr>
          <p:cNvPr id="8" name="Imagen 7" descr="Forma&#10;&#10;Descripción generada automáticamente con confianza media">
            <a:extLst>
              <a:ext uri="{FF2B5EF4-FFF2-40B4-BE49-F238E27FC236}">
                <a16:creationId xmlns:a16="http://schemas.microsoft.com/office/drawing/2014/main" id="{FFBE9CBB-A655-4038-BE29-E67FD2053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3" y="3333910"/>
            <a:ext cx="2933333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390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/>
        </p:nvSpPr>
        <p:spPr>
          <a:xfrm>
            <a:off x="1700223" y="1396028"/>
            <a:ext cx="5296988" cy="235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60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GRACIAS</a:t>
            </a:r>
            <a:endParaRPr sz="5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177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956564" y="906406"/>
            <a:ext cx="7514035" cy="333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5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 Lineal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/>
        </p:nvSpPr>
        <p:spPr>
          <a:xfrm>
            <a:off x="1391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Lineal: Modelo</a:t>
            </a:r>
            <a:endParaRPr dirty="0"/>
          </a:p>
        </p:txBody>
      </p:sp>
      <p:pic>
        <p:nvPicPr>
          <p:cNvPr id="99" name="Google Shape;99;p23" descr="http://www.latex2png.com/output/latex_845c56b04182a75d60fd75982ffa872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561" y="1522046"/>
            <a:ext cx="4495232" cy="111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1919" y="1601257"/>
            <a:ext cx="3627250" cy="31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3" descr="\hat{y} = \mathbf{w}^T \begin{bmatrix} \mathbf{x} \\ 1 \end{bmatrix}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0848" y="3207972"/>
            <a:ext cx="2691051" cy="134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1463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595959"/>
              </a:buClr>
              <a:buSzPts val="2800"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Lineal: </a:t>
            </a:r>
            <a:r>
              <a:rPr lang="es" sz="25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Error en Función</a:t>
            </a: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Objetivo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1A72B77-AD47-D46D-8D37-AF9E5D8A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5" y="1542042"/>
            <a:ext cx="4383739" cy="2906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/>
        </p:nvSpPr>
        <p:spPr>
          <a:xfrm>
            <a:off x="1463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Lineal: Función Objetivo</a:t>
            </a:r>
            <a:endParaRPr sz="25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40" y="2113237"/>
            <a:ext cx="8172520" cy="1646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411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/>
        </p:nvSpPr>
        <p:spPr>
          <a:xfrm>
            <a:off x="4800600" y="1319349"/>
            <a:ext cx="4062549" cy="366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Ecuación normal:</a:t>
            </a:r>
            <a:endParaRPr/>
          </a:p>
        </p:txBody>
      </p:sp>
      <p:sp>
        <p:nvSpPr>
          <p:cNvPr id="116" name="Google Shape;116;p25"/>
          <p:cNvSpPr txBox="1"/>
          <p:nvPr/>
        </p:nvSpPr>
        <p:spPr>
          <a:xfrm>
            <a:off x="280851" y="1319349"/>
            <a:ext cx="4062549" cy="366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s" sz="2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Descenso por el gradiente:</a:t>
            </a:r>
            <a:endParaRPr/>
          </a:p>
        </p:txBody>
      </p:sp>
      <p:sp>
        <p:nvSpPr>
          <p:cNvPr id="120" name="Google Shape;120;p25"/>
          <p:cNvSpPr txBox="1"/>
          <p:nvPr/>
        </p:nvSpPr>
        <p:spPr>
          <a:xfrm>
            <a:off x="153561" y="0"/>
            <a:ext cx="5102161" cy="857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</a:pPr>
            <a:r>
              <a:rPr lang="es" sz="2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Regresión Lineal: Entrenamiento</a:t>
            </a:r>
            <a:endParaRPr dirty="0"/>
          </a:p>
        </p:txBody>
      </p:sp>
      <p:grpSp>
        <p:nvGrpSpPr>
          <p:cNvPr id="121" name="Google Shape;121;p25"/>
          <p:cNvGrpSpPr/>
          <p:nvPr/>
        </p:nvGrpSpPr>
        <p:grpSpPr>
          <a:xfrm>
            <a:off x="360462" y="2480877"/>
            <a:ext cx="3903325" cy="1341073"/>
            <a:chOff x="322194" y="2519939"/>
            <a:chExt cx="3903325" cy="1341073"/>
          </a:xfrm>
        </p:grpSpPr>
        <p:pic>
          <p:nvPicPr>
            <p:cNvPr id="122" name="Google Shape;122;p25" descr="http://www.latex2png.com/output/latex_2b4554ef945f98adb9ca146c305daf13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2194" y="2519939"/>
              <a:ext cx="3672974" cy="31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5" descr="http://www.latex2png.com/output/latex_8c67205d51d42365b983162e1b62be1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2194" y="3107962"/>
              <a:ext cx="3903325" cy="75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Google Shape;124;p25" descr="http://www.latex2png.com/output/latex_be048af3f963217369d163f0022ee8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4399" y="2711872"/>
            <a:ext cx="3594950" cy="43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34E96C-653A-4F43-A7BA-B043DBB7CF7F}">
  <we:reference id="wa200002290" version="1.0.0.3" store="es-ES" storeType="OMEX"/>
  <we:alternateReferences>
    <we:reference id="wa200002290" version="1.0.0.3" store="WA200002290" storeType="OMEX"/>
  </we:alternateReferences>
  <we:properties>
    <we:property name="nextMathId" value="&quot;2&quot;"/>
    <we:property name="mathList" value="[{&quot;id&quot;:&quot;1&quot;,&quot;code&quot;:&quot;$C\\sim\\dfrac{1}{\\lambda}$&quot;,&quot;font&quot;:{&quot;size&quot;:&quot;24&quot;,&quot;family&quot;:&quot;Arial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799</Words>
  <Application>Microsoft Office PowerPoint</Application>
  <PresentationFormat>Presentación en pantalla (16:9)</PresentationFormat>
  <Paragraphs>96</Paragraphs>
  <Slides>40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Cambria Math</vt:lpstr>
      <vt:lpstr>1_Simple Light</vt:lpstr>
      <vt:lpstr>Regresión Lineal, Logística, Redes Neuronales </vt:lpstr>
      <vt:lpstr>Agenda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Sebastián Osorio</dc:creator>
  <cp:lastModifiedBy>Juan David Martinez Vargas</cp:lastModifiedBy>
  <cp:revision>32</cp:revision>
  <dcterms:modified xsi:type="dcterms:W3CDTF">2023-04-20T21:20:40Z</dcterms:modified>
</cp:coreProperties>
</file>